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9" r:id="rId3"/>
    <p:sldId id="393" r:id="rId4"/>
    <p:sldId id="394" r:id="rId5"/>
    <p:sldId id="257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CDBE"/>
    <a:srgbClr val="4E008E"/>
    <a:srgbClr val="EFEFEF"/>
    <a:srgbClr val="C3B9D7"/>
    <a:srgbClr val="FFDCA5"/>
    <a:srgbClr val="F07387"/>
    <a:srgbClr val="F5A5C8"/>
    <a:srgbClr val="82C8F0"/>
    <a:srgbClr val="270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EE68E4-B4D3-40BD-9FBB-004E75F5835A}" v="8" dt="2022-03-08T15:45:30.9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53" autoAdjust="0"/>
    <p:restoredTop sz="88192" autoAdjust="0"/>
  </p:normalViewPr>
  <p:slideViewPr>
    <p:cSldViewPr snapToGrid="0" snapToObjects="1" showGuides="1">
      <p:cViewPr varScale="1">
        <p:scale>
          <a:sx n="59" d="100"/>
          <a:sy n="59" d="100"/>
        </p:scale>
        <p:origin x="868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156" d="100"/>
          <a:sy n="156" d="100"/>
        </p:scale>
        <p:origin x="541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ja Kopra (TAMK)" userId="7b67ff4e-a95a-4630-98e4-6afde9c04006" providerId="ADAL" clId="{F1EE68E4-B4D3-40BD-9FBB-004E75F5835A}"/>
    <pc:docChg chg="undo custSel addSld modSld sldOrd">
      <pc:chgData name="Mirja Kopra (TAMK)" userId="7b67ff4e-a95a-4630-98e4-6afde9c04006" providerId="ADAL" clId="{F1EE68E4-B4D3-40BD-9FBB-004E75F5835A}" dt="2022-03-08T15:45:37.607" v="2390"/>
      <pc:docMkLst>
        <pc:docMk/>
      </pc:docMkLst>
      <pc:sldChg chg="modSp mod modClrScheme chgLayout">
        <pc:chgData name="Mirja Kopra (TAMK)" userId="7b67ff4e-a95a-4630-98e4-6afde9c04006" providerId="ADAL" clId="{F1EE68E4-B4D3-40BD-9FBB-004E75F5835A}" dt="2022-03-08T13:46:21.970" v="2388" actId="26606"/>
        <pc:sldMkLst>
          <pc:docMk/>
          <pc:sldMk cId="3216003780" sldId="256"/>
        </pc:sldMkLst>
        <pc:spChg chg="mod">
          <ac:chgData name="Mirja Kopra (TAMK)" userId="7b67ff4e-a95a-4630-98e4-6afde9c04006" providerId="ADAL" clId="{F1EE68E4-B4D3-40BD-9FBB-004E75F5835A}" dt="2022-03-08T13:46:21.961" v="2387" actId="26606"/>
          <ac:spMkLst>
            <pc:docMk/>
            <pc:sldMk cId="3216003780" sldId="256"/>
            <ac:spMk id="2" creationId="{83958AD3-561C-479D-8D50-F5F8753779F8}"/>
          </ac:spMkLst>
        </pc:spChg>
        <pc:spChg chg="mod">
          <ac:chgData name="Mirja Kopra (TAMK)" userId="7b67ff4e-a95a-4630-98e4-6afde9c04006" providerId="ADAL" clId="{F1EE68E4-B4D3-40BD-9FBB-004E75F5835A}" dt="2022-03-08T13:46:21.970" v="2388" actId="26606"/>
          <ac:spMkLst>
            <pc:docMk/>
            <pc:sldMk cId="3216003780" sldId="256"/>
            <ac:spMk id="8" creationId="{F3308720-6E6D-4842-B276-3B9790FFF38D}"/>
          </ac:spMkLst>
        </pc:spChg>
        <pc:spChg chg="mod">
          <ac:chgData name="Mirja Kopra (TAMK)" userId="7b67ff4e-a95a-4630-98e4-6afde9c04006" providerId="ADAL" clId="{F1EE68E4-B4D3-40BD-9FBB-004E75F5835A}" dt="2022-03-08T13:46:21.970" v="2388" actId="26606"/>
          <ac:spMkLst>
            <pc:docMk/>
            <pc:sldMk cId="3216003780" sldId="256"/>
            <ac:spMk id="10" creationId="{57005671-FE2C-448C-8C7E-0C878BCC0E53}"/>
          </ac:spMkLst>
        </pc:spChg>
        <pc:spChg chg="mod">
          <ac:chgData name="Mirja Kopra (TAMK)" userId="7b67ff4e-a95a-4630-98e4-6afde9c04006" providerId="ADAL" clId="{F1EE68E4-B4D3-40BD-9FBB-004E75F5835A}" dt="2022-03-08T13:46:21.970" v="2388" actId="26606"/>
          <ac:spMkLst>
            <pc:docMk/>
            <pc:sldMk cId="3216003780" sldId="256"/>
            <ac:spMk id="12" creationId="{BBB45920-10B8-4883-B4E3-ABE476EF886B}"/>
          </ac:spMkLst>
        </pc:spChg>
        <pc:picChg chg="mod">
          <ac:chgData name="Mirja Kopra (TAMK)" userId="7b67ff4e-a95a-4630-98e4-6afde9c04006" providerId="ADAL" clId="{F1EE68E4-B4D3-40BD-9FBB-004E75F5835A}" dt="2022-03-08T13:46:21.970" v="2388" actId="26606"/>
          <ac:picMkLst>
            <pc:docMk/>
            <pc:sldMk cId="3216003780" sldId="256"/>
            <ac:picMk id="4" creationId="{F31531AF-9935-40D5-A3AA-D7BE1101B169}"/>
          </ac:picMkLst>
        </pc:picChg>
      </pc:sldChg>
      <pc:sldChg chg="modSp mod modClrScheme chgLayout">
        <pc:chgData name="Mirja Kopra (TAMK)" userId="7b67ff4e-a95a-4630-98e4-6afde9c04006" providerId="ADAL" clId="{F1EE68E4-B4D3-40BD-9FBB-004E75F5835A}" dt="2022-03-08T11:49:55.213" v="28" actId="20577"/>
        <pc:sldMkLst>
          <pc:docMk/>
          <pc:sldMk cId="2401435672" sldId="258"/>
        </pc:sldMkLst>
        <pc:spChg chg="mod ord">
          <ac:chgData name="Mirja Kopra (TAMK)" userId="7b67ff4e-a95a-4630-98e4-6afde9c04006" providerId="ADAL" clId="{F1EE68E4-B4D3-40BD-9FBB-004E75F5835A}" dt="2022-03-08T11:44:08.358" v="0" actId="700"/>
          <ac:spMkLst>
            <pc:docMk/>
            <pc:sldMk cId="2401435672" sldId="258"/>
            <ac:spMk id="2" creationId="{52AE16EE-A59F-43DB-811B-BCF09E10730A}"/>
          </ac:spMkLst>
        </pc:spChg>
        <pc:spChg chg="mod ord">
          <ac:chgData name="Mirja Kopra (TAMK)" userId="7b67ff4e-a95a-4630-98e4-6afde9c04006" providerId="ADAL" clId="{F1EE68E4-B4D3-40BD-9FBB-004E75F5835A}" dt="2022-03-08T11:44:08.358" v="0" actId="700"/>
          <ac:spMkLst>
            <pc:docMk/>
            <pc:sldMk cId="2401435672" sldId="258"/>
            <ac:spMk id="3" creationId="{6E7AE8F4-52EF-4922-B762-8E8438424F29}"/>
          </ac:spMkLst>
        </pc:spChg>
        <pc:spChg chg="mod ord">
          <ac:chgData name="Mirja Kopra (TAMK)" userId="7b67ff4e-a95a-4630-98e4-6afde9c04006" providerId="ADAL" clId="{F1EE68E4-B4D3-40BD-9FBB-004E75F5835A}" dt="2022-03-08T11:49:55.213" v="28" actId="20577"/>
          <ac:spMkLst>
            <pc:docMk/>
            <pc:sldMk cId="2401435672" sldId="258"/>
            <ac:spMk id="4" creationId="{17AC24FE-0E80-4EDD-BED6-8D90062A8027}"/>
          </ac:spMkLst>
        </pc:spChg>
        <pc:spChg chg="mod ord">
          <ac:chgData name="Mirja Kopra (TAMK)" userId="7b67ff4e-a95a-4630-98e4-6afde9c04006" providerId="ADAL" clId="{F1EE68E4-B4D3-40BD-9FBB-004E75F5835A}" dt="2022-03-08T11:44:08.358" v="0" actId="700"/>
          <ac:spMkLst>
            <pc:docMk/>
            <pc:sldMk cId="2401435672" sldId="258"/>
            <ac:spMk id="5" creationId="{CBB879F7-BEDE-4FDA-8463-DB271A240926}"/>
          </ac:spMkLst>
        </pc:spChg>
        <pc:spChg chg="mod ord">
          <ac:chgData name="Mirja Kopra (TAMK)" userId="7b67ff4e-a95a-4630-98e4-6afde9c04006" providerId="ADAL" clId="{F1EE68E4-B4D3-40BD-9FBB-004E75F5835A}" dt="2022-03-08T11:44:08.358" v="0" actId="700"/>
          <ac:spMkLst>
            <pc:docMk/>
            <pc:sldMk cId="2401435672" sldId="258"/>
            <ac:spMk id="6" creationId="{21DD2089-AC15-4B86-8EDB-72AAD29F4253}"/>
          </ac:spMkLst>
        </pc:spChg>
      </pc:sldChg>
      <pc:sldChg chg="ord">
        <pc:chgData name="Mirja Kopra (TAMK)" userId="7b67ff4e-a95a-4630-98e4-6afde9c04006" providerId="ADAL" clId="{F1EE68E4-B4D3-40BD-9FBB-004E75F5835A}" dt="2022-03-08T15:45:37.607" v="2390"/>
        <pc:sldMkLst>
          <pc:docMk/>
          <pc:sldMk cId="644258144" sldId="259"/>
        </pc:sldMkLst>
      </pc:sldChg>
      <pc:sldChg chg="addSp delSp modSp mod modClrScheme chgLayout">
        <pc:chgData name="Mirja Kopra (TAMK)" userId="7b67ff4e-a95a-4630-98e4-6afde9c04006" providerId="ADAL" clId="{F1EE68E4-B4D3-40BD-9FBB-004E75F5835A}" dt="2022-03-08T12:14:29.451" v="52" actId="5793"/>
        <pc:sldMkLst>
          <pc:docMk/>
          <pc:sldMk cId="887222373" sldId="260"/>
        </pc:sldMkLst>
        <pc:spChg chg="add mod ord">
          <ac:chgData name="Mirja Kopra (TAMK)" userId="7b67ff4e-a95a-4630-98e4-6afde9c04006" providerId="ADAL" clId="{F1EE68E4-B4D3-40BD-9FBB-004E75F5835A}" dt="2022-03-08T12:14:24.415" v="51" actId="26606"/>
          <ac:spMkLst>
            <pc:docMk/>
            <pc:sldMk cId="887222373" sldId="260"/>
            <ac:spMk id="2" creationId="{54FAA6AA-0128-4424-B02A-6F4C0FE92409}"/>
          </ac:spMkLst>
        </pc:spChg>
        <pc:spChg chg="add mod ord">
          <ac:chgData name="Mirja Kopra (TAMK)" userId="7b67ff4e-a95a-4630-98e4-6afde9c04006" providerId="ADAL" clId="{F1EE68E4-B4D3-40BD-9FBB-004E75F5835A}" dt="2022-03-08T12:14:29.451" v="52" actId="5793"/>
          <ac:spMkLst>
            <pc:docMk/>
            <pc:sldMk cId="887222373" sldId="260"/>
            <ac:spMk id="3" creationId="{30EABF8F-C989-4D88-B843-6B81B0E4782E}"/>
          </ac:spMkLst>
        </pc:spChg>
        <pc:spChg chg="mod ord">
          <ac:chgData name="Mirja Kopra (TAMK)" userId="7b67ff4e-a95a-4630-98e4-6afde9c04006" providerId="ADAL" clId="{F1EE68E4-B4D3-40BD-9FBB-004E75F5835A}" dt="2022-03-08T12:14:24.415" v="51" actId="26606"/>
          <ac:spMkLst>
            <pc:docMk/>
            <pc:sldMk cId="887222373" sldId="260"/>
            <ac:spMk id="5" creationId="{A1B251B1-1BB1-46DB-970C-B90986DA13E6}"/>
          </ac:spMkLst>
        </pc:spChg>
        <pc:spChg chg="mod ord">
          <ac:chgData name="Mirja Kopra (TAMK)" userId="7b67ff4e-a95a-4630-98e4-6afde9c04006" providerId="ADAL" clId="{F1EE68E4-B4D3-40BD-9FBB-004E75F5835A}" dt="2022-03-08T12:14:24.415" v="51" actId="26606"/>
          <ac:spMkLst>
            <pc:docMk/>
            <pc:sldMk cId="887222373" sldId="260"/>
            <ac:spMk id="6" creationId="{11197257-F2D8-4C93-9CB4-1CA8BA615AF0}"/>
          </ac:spMkLst>
        </pc:spChg>
        <pc:spChg chg="del mod ord">
          <ac:chgData name="Mirja Kopra (TAMK)" userId="7b67ff4e-a95a-4630-98e4-6afde9c04006" providerId="ADAL" clId="{F1EE68E4-B4D3-40BD-9FBB-004E75F5835A}" dt="2022-03-08T11:50:28.964" v="29" actId="700"/>
          <ac:spMkLst>
            <pc:docMk/>
            <pc:sldMk cId="887222373" sldId="260"/>
            <ac:spMk id="11" creationId="{BF48C9A8-C1A5-49E9-A52E-B7811984B3ED}"/>
          </ac:spMkLst>
        </pc:spChg>
        <pc:spChg chg="del mod ord">
          <ac:chgData name="Mirja Kopra (TAMK)" userId="7b67ff4e-a95a-4630-98e4-6afde9c04006" providerId="ADAL" clId="{F1EE68E4-B4D3-40BD-9FBB-004E75F5835A}" dt="2022-03-08T11:50:28.964" v="29" actId="700"/>
          <ac:spMkLst>
            <pc:docMk/>
            <pc:sldMk cId="887222373" sldId="260"/>
            <ac:spMk id="13" creationId="{CE7AB7BA-A5D3-445E-AAB5-058967477024}"/>
          </ac:spMkLst>
        </pc:spChg>
        <pc:spChg chg="del">
          <ac:chgData name="Mirja Kopra (TAMK)" userId="7b67ff4e-a95a-4630-98e4-6afde9c04006" providerId="ADAL" clId="{F1EE68E4-B4D3-40BD-9FBB-004E75F5835A}" dt="2022-03-08T11:50:28.964" v="29" actId="700"/>
          <ac:spMkLst>
            <pc:docMk/>
            <pc:sldMk cId="887222373" sldId="260"/>
            <ac:spMk id="15" creationId="{ECACA3C3-0DEE-429F-A275-45BA78472B01}"/>
          </ac:spMkLst>
        </pc:spChg>
        <pc:spChg chg="del mod ord">
          <ac:chgData name="Mirja Kopra (TAMK)" userId="7b67ff4e-a95a-4630-98e4-6afde9c04006" providerId="ADAL" clId="{F1EE68E4-B4D3-40BD-9FBB-004E75F5835A}" dt="2022-03-08T12:14:24.415" v="51" actId="26606"/>
          <ac:spMkLst>
            <pc:docMk/>
            <pc:sldMk cId="887222373" sldId="260"/>
            <ac:spMk id="17" creationId="{22EB94A1-D5F2-4C42-B027-0892902238E8}"/>
          </ac:spMkLst>
        </pc:spChg>
        <pc:spChg chg="add mod">
          <ac:chgData name="Mirja Kopra (TAMK)" userId="7b67ff4e-a95a-4630-98e4-6afde9c04006" providerId="ADAL" clId="{F1EE68E4-B4D3-40BD-9FBB-004E75F5835A}" dt="2022-03-08T12:14:24.415" v="51" actId="26606"/>
          <ac:spMkLst>
            <pc:docMk/>
            <pc:sldMk cId="887222373" sldId="260"/>
            <ac:spMk id="22" creationId="{5D911059-9A1E-4EB3-B1AC-DFF61F11599F}"/>
          </ac:spMkLst>
        </pc:spChg>
      </pc:sldChg>
      <pc:sldChg chg="modSp new mod">
        <pc:chgData name="Mirja Kopra (TAMK)" userId="7b67ff4e-a95a-4630-98e4-6afde9c04006" providerId="ADAL" clId="{F1EE68E4-B4D3-40BD-9FBB-004E75F5835A}" dt="2022-03-08T12:24:28.965" v="200" actId="20577"/>
        <pc:sldMkLst>
          <pc:docMk/>
          <pc:sldMk cId="202693786" sldId="261"/>
        </pc:sldMkLst>
        <pc:spChg chg="mod">
          <ac:chgData name="Mirja Kopra (TAMK)" userId="7b67ff4e-a95a-4630-98e4-6afde9c04006" providerId="ADAL" clId="{F1EE68E4-B4D3-40BD-9FBB-004E75F5835A}" dt="2022-03-08T12:20:21.126" v="68" actId="20577"/>
          <ac:spMkLst>
            <pc:docMk/>
            <pc:sldMk cId="202693786" sldId="261"/>
            <ac:spMk id="2" creationId="{AAC935D9-4E67-4DD9-B862-268400304D00}"/>
          </ac:spMkLst>
        </pc:spChg>
        <pc:spChg chg="mod">
          <ac:chgData name="Mirja Kopra (TAMK)" userId="7b67ff4e-a95a-4630-98e4-6afde9c04006" providerId="ADAL" clId="{F1EE68E4-B4D3-40BD-9FBB-004E75F5835A}" dt="2022-03-08T12:24:28.965" v="200" actId="20577"/>
          <ac:spMkLst>
            <pc:docMk/>
            <pc:sldMk cId="202693786" sldId="261"/>
            <ac:spMk id="3" creationId="{B8A745C0-54AD-485C-A9B0-330553E82E12}"/>
          </ac:spMkLst>
        </pc:spChg>
      </pc:sldChg>
      <pc:sldChg chg="modSp new mod modClrScheme chgLayout">
        <pc:chgData name="Mirja Kopra (TAMK)" userId="7b67ff4e-a95a-4630-98e4-6afde9c04006" providerId="ADAL" clId="{F1EE68E4-B4D3-40BD-9FBB-004E75F5835A}" dt="2022-03-08T12:29:41.943" v="612" actId="700"/>
        <pc:sldMkLst>
          <pc:docMk/>
          <pc:sldMk cId="3090983736" sldId="262"/>
        </pc:sldMkLst>
        <pc:spChg chg="mod ord">
          <ac:chgData name="Mirja Kopra (TAMK)" userId="7b67ff4e-a95a-4630-98e4-6afde9c04006" providerId="ADAL" clId="{F1EE68E4-B4D3-40BD-9FBB-004E75F5835A}" dt="2022-03-08T12:29:41.943" v="612" actId="700"/>
          <ac:spMkLst>
            <pc:docMk/>
            <pc:sldMk cId="3090983736" sldId="262"/>
            <ac:spMk id="2" creationId="{4B26EFEF-8389-4762-AC96-67C2C417A4A0}"/>
          </ac:spMkLst>
        </pc:spChg>
        <pc:spChg chg="mod ord">
          <ac:chgData name="Mirja Kopra (TAMK)" userId="7b67ff4e-a95a-4630-98e4-6afde9c04006" providerId="ADAL" clId="{F1EE68E4-B4D3-40BD-9FBB-004E75F5835A}" dt="2022-03-08T12:29:41.943" v="612" actId="700"/>
          <ac:spMkLst>
            <pc:docMk/>
            <pc:sldMk cId="3090983736" sldId="262"/>
            <ac:spMk id="3" creationId="{7A303CF0-9443-4712-87B4-D31833A37369}"/>
          </ac:spMkLst>
        </pc:spChg>
        <pc:spChg chg="mod ord">
          <ac:chgData name="Mirja Kopra (TAMK)" userId="7b67ff4e-a95a-4630-98e4-6afde9c04006" providerId="ADAL" clId="{F1EE68E4-B4D3-40BD-9FBB-004E75F5835A}" dt="2022-03-08T12:29:41.943" v="612" actId="700"/>
          <ac:spMkLst>
            <pc:docMk/>
            <pc:sldMk cId="3090983736" sldId="262"/>
            <ac:spMk id="4" creationId="{8212CDCA-7139-4EDF-85D9-B5448CD8131D}"/>
          </ac:spMkLst>
        </pc:spChg>
        <pc:spChg chg="mod ord">
          <ac:chgData name="Mirja Kopra (TAMK)" userId="7b67ff4e-a95a-4630-98e4-6afde9c04006" providerId="ADAL" clId="{F1EE68E4-B4D3-40BD-9FBB-004E75F5835A}" dt="2022-03-08T12:29:41.943" v="612" actId="700"/>
          <ac:spMkLst>
            <pc:docMk/>
            <pc:sldMk cId="3090983736" sldId="262"/>
            <ac:spMk id="5" creationId="{A3B5393E-7FF4-450D-96FD-1786C890C08F}"/>
          </ac:spMkLst>
        </pc:spChg>
        <pc:spChg chg="mod ord">
          <ac:chgData name="Mirja Kopra (TAMK)" userId="7b67ff4e-a95a-4630-98e4-6afde9c04006" providerId="ADAL" clId="{F1EE68E4-B4D3-40BD-9FBB-004E75F5835A}" dt="2022-03-08T12:29:41.943" v="612" actId="700"/>
          <ac:spMkLst>
            <pc:docMk/>
            <pc:sldMk cId="3090983736" sldId="262"/>
            <ac:spMk id="6" creationId="{AA8F3C4F-F941-4BD3-AA84-D445FBB2F4A8}"/>
          </ac:spMkLst>
        </pc:spChg>
      </pc:sldChg>
      <pc:sldChg chg="addSp delSp modSp new mod modClrScheme chgLayout">
        <pc:chgData name="Mirja Kopra (TAMK)" userId="7b67ff4e-a95a-4630-98e4-6afde9c04006" providerId="ADAL" clId="{F1EE68E4-B4D3-40BD-9FBB-004E75F5835A}" dt="2022-03-08T12:48:57.125" v="700" actId="700"/>
        <pc:sldMkLst>
          <pc:docMk/>
          <pc:sldMk cId="82212154" sldId="263"/>
        </pc:sldMkLst>
        <pc:spChg chg="mod ord">
          <ac:chgData name="Mirja Kopra (TAMK)" userId="7b67ff4e-a95a-4630-98e4-6afde9c04006" providerId="ADAL" clId="{F1EE68E4-B4D3-40BD-9FBB-004E75F5835A}" dt="2022-03-08T12:48:57.125" v="700" actId="700"/>
          <ac:spMkLst>
            <pc:docMk/>
            <pc:sldMk cId="82212154" sldId="263"/>
            <ac:spMk id="2" creationId="{58590E9A-0C2E-4CA2-A0F1-7C18327E6FE2}"/>
          </ac:spMkLst>
        </pc:spChg>
        <pc:spChg chg="del">
          <ac:chgData name="Mirja Kopra (TAMK)" userId="7b67ff4e-a95a-4630-98e4-6afde9c04006" providerId="ADAL" clId="{F1EE68E4-B4D3-40BD-9FBB-004E75F5835A}" dt="2022-03-08T12:32:05.413" v="634"/>
          <ac:spMkLst>
            <pc:docMk/>
            <pc:sldMk cId="82212154" sldId="263"/>
            <ac:spMk id="3" creationId="{E8972C5A-9007-4594-B596-597D8A78BE8E}"/>
          </ac:spMkLst>
        </pc:spChg>
        <pc:spChg chg="del mod ord">
          <ac:chgData name="Mirja Kopra (TAMK)" userId="7b67ff4e-a95a-4630-98e4-6afde9c04006" providerId="ADAL" clId="{F1EE68E4-B4D3-40BD-9FBB-004E75F5835A}" dt="2022-03-08T12:39:46.993" v="641" actId="26606"/>
          <ac:spMkLst>
            <pc:docMk/>
            <pc:sldMk cId="82212154" sldId="263"/>
            <ac:spMk id="4" creationId="{A18263D4-714F-496C-AD2C-E3970723DCBA}"/>
          </ac:spMkLst>
        </pc:spChg>
        <pc:spChg chg="mod ord">
          <ac:chgData name="Mirja Kopra (TAMK)" userId="7b67ff4e-a95a-4630-98e4-6afde9c04006" providerId="ADAL" clId="{F1EE68E4-B4D3-40BD-9FBB-004E75F5835A}" dt="2022-03-08T12:48:57.125" v="700" actId="700"/>
          <ac:spMkLst>
            <pc:docMk/>
            <pc:sldMk cId="82212154" sldId="263"/>
            <ac:spMk id="5" creationId="{927EE6CF-7821-4293-9A3A-8675C96CC70B}"/>
          </ac:spMkLst>
        </pc:spChg>
        <pc:spChg chg="mod ord">
          <ac:chgData name="Mirja Kopra (TAMK)" userId="7b67ff4e-a95a-4630-98e4-6afde9c04006" providerId="ADAL" clId="{F1EE68E4-B4D3-40BD-9FBB-004E75F5835A}" dt="2022-03-08T12:48:57.125" v="700" actId="700"/>
          <ac:spMkLst>
            <pc:docMk/>
            <pc:sldMk cId="82212154" sldId="263"/>
            <ac:spMk id="6" creationId="{843A2113-271C-4C60-B85C-0133625E8362}"/>
          </ac:spMkLst>
        </pc:spChg>
        <pc:spChg chg="add del mod ord">
          <ac:chgData name="Mirja Kopra (TAMK)" userId="7b67ff4e-a95a-4630-98e4-6afde9c04006" providerId="ADAL" clId="{F1EE68E4-B4D3-40BD-9FBB-004E75F5835A}" dt="2022-03-08T12:44:04.885" v="677"/>
          <ac:spMkLst>
            <pc:docMk/>
            <pc:sldMk cId="82212154" sldId="263"/>
            <ac:spMk id="8" creationId="{92F3CD91-7051-42EC-83B1-E3E749BFA0CD}"/>
          </ac:spMkLst>
        </pc:spChg>
        <pc:spChg chg="add mod ord">
          <ac:chgData name="Mirja Kopra (TAMK)" userId="7b67ff4e-a95a-4630-98e4-6afde9c04006" providerId="ADAL" clId="{F1EE68E4-B4D3-40BD-9FBB-004E75F5835A}" dt="2022-03-08T12:48:57.125" v="700" actId="700"/>
          <ac:spMkLst>
            <pc:docMk/>
            <pc:sldMk cId="82212154" sldId="263"/>
            <ac:spMk id="12" creationId="{7127B0AD-F04E-461A-A97E-E1001E51A707}"/>
          </ac:spMkLst>
        </pc:spChg>
        <pc:graphicFrameChg chg="add del mod ord modGraphic">
          <ac:chgData name="Mirja Kopra (TAMK)" userId="7b67ff4e-a95a-4630-98e4-6afde9c04006" providerId="ADAL" clId="{F1EE68E4-B4D3-40BD-9FBB-004E75F5835A}" dt="2022-03-08T12:41:44.577" v="647" actId="21"/>
          <ac:graphicFrameMkLst>
            <pc:docMk/>
            <pc:sldMk cId="82212154" sldId="263"/>
            <ac:graphicFrameMk id="7" creationId="{28652D1A-4028-4510-A68A-D0A696E4AD6D}"/>
          </ac:graphicFrameMkLst>
        </pc:graphicFrameChg>
        <pc:graphicFrameChg chg="add mod ord modGraphic">
          <ac:chgData name="Mirja Kopra (TAMK)" userId="7b67ff4e-a95a-4630-98e4-6afde9c04006" providerId="ADAL" clId="{F1EE68E4-B4D3-40BD-9FBB-004E75F5835A}" dt="2022-03-08T12:48:57.125" v="700" actId="700"/>
          <ac:graphicFrameMkLst>
            <pc:docMk/>
            <pc:sldMk cId="82212154" sldId="263"/>
            <ac:graphicFrameMk id="9" creationId="{1D287720-D387-4D24-9A9C-5611FDD5D0E4}"/>
          </ac:graphicFrameMkLst>
        </pc:graphicFrameChg>
      </pc:sldChg>
      <pc:sldChg chg="addSp delSp modSp new mod">
        <pc:chgData name="Mirja Kopra (TAMK)" userId="7b67ff4e-a95a-4630-98e4-6afde9c04006" providerId="ADAL" clId="{F1EE68E4-B4D3-40BD-9FBB-004E75F5835A}" dt="2022-03-08T13:10:24.225" v="733" actId="14100"/>
        <pc:sldMkLst>
          <pc:docMk/>
          <pc:sldMk cId="4111675692" sldId="264"/>
        </pc:sldMkLst>
        <pc:spChg chg="mod">
          <ac:chgData name="Mirja Kopra (TAMK)" userId="7b67ff4e-a95a-4630-98e4-6afde9c04006" providerId="ADAL" clId="{F1EE68E4-B4D3-40BD-9FBB-004E75F5835A}" dt="2022-03-08T12:49:28.183" v="729" actId="20577"/>
          <ac:spMkLst>
            <pc:docMk/>
            <pc:sldMk cId="4111675692" sldId="264"/>
            <ac:spMk id="2" creationId="{DE33FA83-B7E8-49A7-92BD-8E48851A76E6}"/>
          </ac:spMkLst>
        </pc:spChg>
        <pc:spChg chg="del">
          <ac:chgData name="Mirja Kopra (TAMK)" userId="7b67ff4e-a95a-4630-98e4-6afde9c04006" providerId="ADAL" clId="{F1EE68E4-B4D3-40BD-9FBB-004E75F5835A}" dt="2022-03-08T13:10:13.751" v="730"/>
          <ac:spMkLst>
            <pc:docMk/>
            <pc:sldMk cId="4111675692" sldId="264"/>
            <ac:spMk id="3" creationId="{3805DD0E-7ED6-43B5-82EE-2E9F448FC308}"/>
          </ac:spMkLst>
        </pc:spChg>
        <pc:graphicFrameChg chg="add mod modGraphic">
          <ac:chgData name="Mirja Kopra (TAMK)" userId="7b67ff4e-a95a-4630-98e4-6afde9c04006" providerId="ADAL" clId="{F1EE68E4-B4D3-40BD-9FBB-004E75F5835A}" dt="2022-03-08T13:10:24.225" v="733" actId="14100"/>
          <ac:graphicFrameMkLst>
            <pc:docMk/>
            <pc:sldMk cId="4111675692" sldId="264"/>
            <ac:graphicFrameMk id="7" creationId="{4C807FAB-29EF-4B69-914A-B617FAA497BE}"/>
          </ac:graphicFrameMkLst>
        </pc:graphicFrameChg>
      </pc:sldChg>
      <pc:sldChg chg="addSp delSp modSp new mod modClrScheme chgLayout">
        <pc:chgData name="Mirja Kopra (TAMK)" userId="7b67ff4e-a95a-4630-98e4-6afde9c04006" providerId="ADAL" clId="{F1EE68E4-B4D3-40BD-9FBB-004E75F5835A}" dt="2022-03-08T13:20:36.577" v="1010" actId="700"/>
        <pc:sldMkLst>
          <pc:docMk/>
          <pc:sldMk cId="3664901528" sldId="265"/>
        </pc:sldMkLst>
        <pc:spChg chg="del">
          <ac:chgData name="Mirja Kopra (TAMK)" userId="7b67ff4e-a95a-4630-98e4-6afde9c04006" providerId="ADAL" clId="{F1EE68E4-B4D3-40BD-9FBB-004E75F5835A}" dt="2022-03-08T13:11:13.604" v="761" actId="26606"/>
          <ac:spMkLst>
            <pc:docMk/>
            <pc:sldMk cId="3664901528" sldId="265"/>
            <ac:spMk id="2" creationId="{CA4F1EB5-8FE2-446A-8D76-3B9923FA479F}"/>
          </ac:spMkLst>
        </pc:spChg>
        <pc:spChg chg="del">
          <ac:chgData name="Mirja Kopra (TAMK)" userId="7b67ff4e-a95a-4630-98e4-6afde9c04006" providerId="ADAL" clId="{F1EE68E4-B4D3-40BD-9FBB-004E75F5835A}" dt="2022-03-08T13:11:13.604" v="761" actId="26606"/>
          <ac:spMkLst>
            <pc:docMk/>
            <pc:sldMk cId="3664901528" sldId="265"/>
            <ac:spMk id="3" creationId="{F1EE4C06-536A-4240-A42E-492FE4241A41}"/>
          </ac:spMkLst>
        </pc:spChg>
        <pc:spChg chg="mod ord">
          <ac:chgData name="Mirja Kopra (TAMK)" userId="7b67ff4e-a95a-4630-98e4-6afde9c04006" providerId="ADAL" clId="{F1EE68E4-B4D3-40BD-9FBB-004E75F5835A}" dt="2022-03-08T13:20:36.577" v="1010" actId="700"/>
          <ac:spMkLst>
            <pc:docMk/>
            <pc:sldMk cId="3664901528" sldId="265"/>
            <ac:spMk id="4" creationId="{A934B733-EF25-456E-87D5-B17E28C781AD}"/>
          </ac:spMkLst>
        </pc:spChg>
        <pc:spChg chg="mod ord">
          <ac:chgData name="Mirja Kopra (TAMK)" userId="7b67ff4e-a95a-4630-98e4-6afde9c04006" providerId="ADAL" clId="{F1EE68E4-B4D3-40BD-9FBB-004E75F5835A}" dt="2022-03-08T13:20:36.577" v="1010" actId="700"/>
          <ac:spMkLst>
            <pc:docMk/>
            <pc:sldMk cId="3664901528" sldId="265"/>
            <ac:spMk id="5" creationId="{DD858393-4983-4AA2-8665-5BB040E7DDA4}"/>
          </ac:spMkLst>
        </pc:spChg>
        <pc:spChg chg="mod ord">
          <ac:chgData name="Mirja Kopra (TAMK)" userId="7b67ff4e-a95a-4630-98e4-6afde9c04006" providerId="ADAL" clId="{F1EE68E4-B4D3-40BD-9FBB-004E75F5835A}" dt="2022-03-08T13:20:36.577" v="1010" actId="700"/>
          <ac:spMkLst>
            <pc:docMk/>
            <pc:sldMk cId="3664901528" sldId="265"/>
            <ac:spMk id="6" creationId="{AC2192E6-4290-43A3-918C-73CF1440B75C}"/>
          </ac:spMkLst>
        </pc:spChg>
        <pc:spChg chg="add mod ord">
          <ac:chgData name="Mirja Kopra (TAMK)" userId="7b67ff4e-a95a-4630-98e4-6afde9c04006" providerId="ADAL" clId="{F1EE68E4-B4D3-40BD-9FBB-004E75F5835A}" dt="2022-03-08T13:20:36.577" v="1010" actId="700"/>
          <ac:spMkLst>
            <pc:docMk/>
            <pc:sldMk cId="3664901528" sldId="265"/>
            <ac:spMk id="11" creationId="{16CF8D6A-A066-4D67-965C-D1A0EDC20134}"/>
          </ac:spMkLst>
        </pc:spChg>
        <pc:spChg chg="add mod ord">
          <ac:chgData name="Mirja Kopra (TAMK)" userId="7b67ff4e-a95a-4630-98e4-6afde9c04006" providerId="ADAL" clId="{F1EE68E4-B4D3-40BD-9FBB-004E75F5835A}" dt="2022-03-08T13:20:36.577" v="1010" actId="700"/>
          <ac:spMkLst>
            <pc:docMk/>
            <pc:sldMk cId="3664901528" sldId="265"/>
            <ac:spMk id="13" creationId="{05035C6B-673B-4B81-8DC0-5C9B3ECD0E5C}"/>
          </ac:spMkLst>
        </pc:spChg>
      </pc:sldChg>
      <pc:sldChg chg="addSp delSp modSp new mod modClrScheme chgLayout">
        <pc:chgData name="Mirja Kopra (TAMK)" userId="7b67ff4e-a95a-4630-98e4-6afde9c04006" providerId="ADAL" clId="{F1EE68E4-B4D3-40BD-9FBB-004E75F5835A}" dt="2022-03-08T13:25:52.780" v="1248" actId="20577"/>
        <pc:sldMkLst>
          <pc:docMk/>
          <pc:sldMk cId="3246189293" sldId="266"/>
        </pc:sldMkLst>
        <pc:spChg chg="del mod ord">
          <ac:chgData name="Mirja Kopra (TAMK)" userId="7b67ff4e-a95a-4630-98e4-6afde9c04006" providerId="ADAL" clId="{F1EE68E4-B4D3-40BD-9FBB-004E75F5835A}" dt="2022-03-08T13:20:53.941" v="1012" actId="700"/>
          <ac:spMkLst>
            <pc:docMk/>
            <pc:sldMk cId="3246189293" sldId="266"/>
            <ac:spMk id="2" creationId="{F589D001-E61A-48D3-89C5-63C89388A584}"/>
          </ac:spMkLst>
        </pc:spChg>
        <pc:spChg chg="del mod ord">
          <ac:chgData name="Mirja Kopra (TAMK)" userId="7b67ff4e-a95a-4630-98e4-6afde9c04006" providerId="ADAL" clId="{F1EE68E4-B4D3-40BD-9FBB-004E75F5835A}" dt="2022-03-08T13:20:53.941" v="1012" actId="700"/>
          <ac:spMkLst>
            <pc:docMk/>
            <pc:sldMk cId="3246189293" sldId="266"/>
            <ac:spMk id="3" creationId="{79C51012-A447-4598-815A-107A1CA74EED}"/>
          </ac:spMkLst>
        </pc:spChg>
        <pc:spChg chg="mod ord">
          <ac:chgData name="Mirja Kopra (TAMK)" userId="7b67ff4e-a95a-4630-98e4-6afde9c04006" providerId="ADAL" clId="{F1EE68E4-B4D3-40BD-9FBB-004E75F5835A}" dt="2022-03-08T13:25:17.459" v="1202" actId="20577"/>
          <ac:spMkLst>
            <pc:docMk/>
            <pc:sldMk cId="3246189293" sldId="266"/>
            <ac:spMk id="4" creationId="{87F83183-CD80-4417-8916-E48255EEE391}"/>
          </ac:spMkLst>
        </pc:spChg>
        <pc:spChg chg="mod ord">
          <ac:chgData name="Mirja Kopra (TAMK)" userId="7b67ff4e-a95a-4630-98e4-6afde9c04006" providerId="ADAL" clId="{F1EE68E4-B4D3-40BD-9FBB-004E75F5835A}" dt="2022-03-08T13:20:53.941" v="1012" actId="700"/>
          <ac:spMkLst>
            <pc:docMk/>
            <pc:sldMk cId="3246189293" sldId="266"/>
            <ac:spMk id="5" creationId="{B0868137-0D29-4AA1-8270-C64545C4580A}"/>
          </ac:spMkLst>
        </pc:spChg>
        <pc:spChg chg="mod ord">
          <ac:chgData name="Mirja Kopra (TAMK)" userId="7b67ff4e-a95a-4630-98e4-6afde9c04006" providerId="ADAL" clId="{F1EE68E4-B4D3-40BD-9FBB-004E75F5835A}" dt="2022-03-08T13:20:53.941" v="1012" actId="700"/>
          <ac:spMkLst>
            <pc:docMk/>
            <pc:sldMk cId="3246189293" sldId="266"/>
            <ac:spMk id="6" creationId="{2D0738EE-293F-42EC-87C9-5FC298550451}"/>
          </ac:spMkLst>
        </pc:spChg>
        <pc:spChg chg="add mod ord">
          <ac:chgData name="Mirja Kopra (TAMK)" userId="7b67ff4e-a95a-4630-98e4-6afde9c04006" providerId="ADAL" clId="{F1EE68E4-B4D3-40BD-9FBB-004E75F5835A}" dt="2022-03-08T13:21:57.978" v="1031" actId="20577"/>
          <ac:spMkLst>
            <pc:docMk/>
            <pc:sldMk cId="3246189293" sldId="266"/>
            <ac:spMk id="7" creationId="{C3176D29-01C9-468F-B4B3-1922724F57CB}"/>
          </ac:spMkLst>
        </pc:spChg>
        <pc:spChg chg="add mod ord">
          <ac:chgData name="Mirja Kopra (TAMK)" userId="7b67ff4e-a95a-4630-98e4-6afde9c04006" providerId="ADAL" clId="{F1EE68E4-B4D3-40BD-9FBB-004E75F5835A}" dt="2022-03-08T13:25:52.780" v="1248" actId="20577"/>
          <ac:spMkLst>
            <pc:docMk/>
            <pc:sldMk cId="3246189293" sldId="266"/>
            <ac:spMk id="8" creationId="{EDAA4A52-D436-4FE3-8272-8A8E960C27F2}"/>
          </ac:spMkLst>
        </pc:spChg>
      </pc:sldChg>
      <pc:sldChg chg="modSp new mod">
        <pc:chgData name="Mirja Kopra (TAMK)" userId="7b67ff4e-a95a-4630-98e4-6afde9c04006" providerId="ADAL" clId="{F1EE68E4-B4D3-40BD-9FBB-004E75F5835A}" dt="2022-03-08T13:30:25.996" v="1559" actId="20577"/>
        <pc:sldMkLst>
          <pc:docMk/>
          <pc:sldMk cId="2233506334" sldId="267"/>
        </pc:sldMkLst>
        <pc:spChg chg="mod">
          <ac:chgData name="Mirja Kopra (TAMK)" userId="7b67ff4e-a95a-4630-98e4-6afde9c04006" providerId="ADAL" clId="{F1EE68E4-B4D3-40BD-9FBB-004E75F5835A}" dt="2022-03-08T13:27:35.827" v="1329" actId="14100"/>
          <ac:spMkLst>
            <pc:docMk/>
            <pc:sldMk cId="2233506334" sldId="267"/>
            <ac:spMk id="2" creationId="{0B3E9E75-F9A8-4EB1-8F2A-ABA556DE2AAA}"/>
          </ac:spMkLst>
        </pc:spChg>
        <pc:spChg chg="mod">
          <ac:chgData name="Mirja Kopra (TAMK)" userId="7b67ff4e-a95a-4630-98e4-6afde9c04006" providerId="ADAL" clId="{F1EE68E4-B4D3-40BD-9FBB-004E75F5835A}" dt="2022-03-08T13:30:06.369" v="1537" actId="20577"/>
          <ac:spMkLst>
            <pc:docMk/>
            <pc:sldMk cId="2233506334" sldId="267"/>
            <ac:spMk id="3" creationId="{312F7866-D99E-49AB-A8CA-DDDFB929195B}"/>
          </ac:spMkLst>
        </pc:spChg>
        <pc:spChg chg="mod">
          <ac:chgData name="Mirja Kopra (TAMK)" userId="7b67ff4e-a95a-4630-98e4-6afde9c04006" providerId="ADAL" clId="{F1EE68E4-B4D3-40BD-9FBB-004E75F5835A}" dt="2022-03-08T13:30:25.996" v="1559" actId="20577"/>
          <ac:spMkLst>
            <pc:docMk/>
            <pc:sldMk cId="2233506334" sldId="267"/>
            <ac:spMk id="4" creationId="{B4B07649-1A97-41BA-AF54-CDF78A75A339}"/>
          </ac:spMkLst>
        </pc:spChg>
      </pc:sldChg>
      <pc:sldChg chg="modSp new mod">
        <pc:chgData name="Mirja Kopra (TAMK)" userId="7b67ff4e-a95a-4630-98e4-6afde9c04006" providerId="ADAL" clId="{F1EE68E4-B4D3-40BD-9FBB-004E75F5835A}" dt="2022-03-08T13:35:38.116" v="1822" actId="14100"/>
        <pc:sldMkLst>
          <pc:docMk/>
          <pc:sldMk cId="2796375610" sldId="268"/>
        </pc:sldMkLst>
        <pc:spChg chg="mod">
          <ac:chgData name="Mirja Kopra (TAMK)" userId="7b67ff4e-a95a-4630-98e4-6afde9c04006" providerId="ADAL" clId="{F1EE68E4-B4D3-40BD-9FBB-004E75F5835A}" dt="2022-03-08T13:32:58.119" v="1587" actId="20577"/>
          <ac:spMkLst>
            <pc:docMk/>
            <pc:sldMk cId="2796375610" sldId="268"/>
            <ac:spMk id="2" creationId="{FC484105-ADA0-4541-AFB8-935F138C4F26}"/>
          </ac:spMkLst>
        </pc:spChg>
        <pc:spChg chg="mod">
          <ac:chgData name="Mirja Kopra (TAMK)" userId="7b67ff4e-a95a-4630-98e4-6afde9c04006" providerId="ADAL" clId="{F1EE68E4-B4D3-40BD-9FBB-004E75F5835A}" dt="2022-03-08T13:35:38.116" v="1822" actId="14100"/>
          <ac:spMkLst>
            <pc:docMk/>
            <pc:sldMk cId="2796375610" sldId="268"/>
            <ac:spMk id="3" creationId="{1C099312-5281-4BBD-A93A-68E28C1ED419}"/>
          </ac:spMkLst>
        </pc:spChg>
        <pc:spChg chg="mod">
          <ac:chgData name="Mirja Kopra (TAMK)" userId="7b67ff4e-a95a-4630-98e4-6afde9c04006" providerId="ADAL" clId="{F1EE68E4-B4D3-40BD-9FBB-004E75F5835A}" dt="2022-03-08T13:34:01.417" v="1662" actId="20577"/>
          <ac:spMkLst>
            <pc:docMk/>
            <pc:sldMk cId="2796375610" sldId="268"/>
            <ac:spMk id="4" creationId="{48C883B8-4E66-4BB1-9209-94EAA2CAD068}"/>
          </ac:spMkLst>
        </pc:spChg>
      </pc:sldChg>
      <pc:sldChg chg="addSp delSp modSp new mod modClrScheme chgLayout">
        <pc:chgData name="Mirja Kopra (TAMK)" userId="7b67ff4e-a95a-4630-98e4-6afde9c04006" providerId="ADAL" clId="{F1EE68E4-B4D3-40BD-9FBB-004E75F5835A}" dt="2022-03-08T13:37:32.494" v="1964" actId="27636"/>
        <pc:sldMkLst>
          <pc:docMk/>
          <pc:sldMk cId="972501442" sldId="269"/>
        </pc:sldMkLst>
        <pc:spChg chg="del mod ord">
          <ac:chgData name="Mirja Kopra (TAMK)" userId="7b67ff4e-a95a-4630-98e4-6afde9c04006" providerId="ADAL" clId="{F1EE68E4-B4D3-40BD-9FBB-004E75F5835A}" dt="2022-03-08T13:36:07.020" v="1824" actId="700"/>
          <ac:spMkLst>
            <pc:docMk/>
            <pc:sldMk cId="972501442" sldId="269"/>
            <ac:spMk id="2" creationId="{03827F16-64A5-42FF-99A4-D7E47EA20233}"/>
          </ac:spMkLst>
        </pc:spChg>
        <pc:spChg chg="del">
          <ac:chgData name="Mirja Kopra (TAMK)" userId="7b67ff4e-a95a-4630-98e4-6afde9c04006" providerId="ADAL" clId="{F1EE68E4-B4D3-40BD-9FBB-004E75F5835A}" dt="2022-03-08T13:36:07.020" v="1824" actId="700"/>
          <ac:spMkLst>
            <pc:docMk/>
            <pc:sldMk cId="972501442" sldId="269"/>
            <ac:spMk id="3" creationId="{459AE966-5DFF-45C9-B1C5-5D2A981B49BE}"/>
          </ac:spMkLst>
        </pc:spChg>
        <pc:spChg chg="del mod ord">
          <ac:chgData name="Mirja Kopra (TAMK)" userId="7b67ff4e-a95a-4630-98e4-6afde9c04006" providerId="ADAL" clId="{F1EE68E4-B4D3-40BD-9FBB-004E75F5835A}" dt="2022-03-08T13:36:30.439" v="1857" actId="26606"/>
          <ac:spMkLst>
            <pc:docMk/>
            <pc:sldMk cId="972501442" sldId="269"/>
            <ac:spMk id="4" creationId="{01215BDE-E393-4694-BC67-E3F8EE6C1AA6}"/>
          </ac:spMkLst>
        </pc:spChg>
        <pc:spChg chg="mod ord">
          <ac:chgData name="Mirja Kopra (TAMK)" userId="7b67ff4e-a95a-4630-98e4-6afde9c04006" providerId="ADAL" clId="{F1EE68E4-B4D3-40BD-9FBB-004E75F5835A}" dt="2022-03-08T13:36:30.439" v="1857" actId="26606"/>
          <ac:spMkLst>
            <pc:docMk/>
            <pc:sldMk cId="972501442" sldId="269"/>
            <ac:spMk id="5" creationId="{57C64A1D-666D-4F31-81FF-BAFA3E83498E}"/>
          </ac:spMkLst>
        </pc:spChg>
        <pc:spChg chg="mod ord">
          <ac:chgData name="Mirja Kopra (TAMK)" userId="7b67ff4e-a95a-4630-98e4-6afde9c04006" providerId="ADAL" clId="{F1EE68E4-B4D3-40BD-9FBB-004E75F5835A}" dt="2022-03-08T13:36:30.439" v="1857" actId="26606"/>
          <ac:spMkLst>
            <pc:docMk/>
            <pc:sldMk cId="972501442" sldId="269"/>
            <ac:spMk id="6" creationId="{79BBACC9-37C5-49DE-AF0E-0308F842DBA8}"/>
          </ac:spMkLst>
        </pc:spChg>
        <pc:spChg chg="add mod ord">
          <ac:chgData name="Mirja Kopra (TAMK)" userId="7b67ff4e-a95a-4630-98e4-6afde9c04006" providerId="ADAL" clId="{F1EE68E4-B4D3-40BD-9FBB-004E75F5835A}" dt="2022-03-08T13:37:32.494" v="1964" actId="27636"/>
          <ac:spMkLst>
            <pc:docMk/>
            <pc:sldMk cId="972501442" sldId="269"/>
            <ac:spMk id="7" creationId="{A986AD2F-C9D7-4A89-BF52-20F094F61E59}"/>
          </ac:spMkLst>
        </pc:spChg>
        <pc:spChg chg="add mod">
          <ac:chgData name="Mirja Kopra (TAMK)" userId="7b67ff4e-a95a-4630-98e4-6afde9c04006" providerId="ADAL" clId="{F1EE68E4-B4D3-40BD-9FBB-004E75F5835A}" dt="2022-03-08T13:37:02.437" v="1940" actId="20577"/>
          <ac:spMkLst>
            <pc:docMk/>
            <pc:sldMk cId="972501442" sldId="269"/>
            <ac:spMk id="12" creationId="{E9003A71-86B8-4AE9-8615-68BAEBE6262F}"/>
          </ac:spMkLst>
        </pc:spChg>
        <pc:spChg chg="add mod">
          <ac:chgData name="Mirja Kopra (TAMK)" userId="7b67ff4e-a95a-4630-98e4-6afde9c04006" providerId="ADAL" clId="{F1EE68E4-B4D3-40BD-9FBB-004E75F5835A}" dt="2022-03-08T13:37:11.690" v="1958" actId="20577"/>
          <ac:spMkLst>
            <pc:docMk/>
            <pc:sldMk cId="972501442" sldId="269"/>
            <ac:spMk id="14" creationId="{59D77CB9-B441-47D4-82B7-2DAA52ACA429}"/>
          </ac:spMkLst>
        </pc:spChg>
      </pc:sldChg>
      <pc:sldChg chg="addSp delSp modSp new mod modClrScheme chgLayout">
        <pc:chgData name="Mirja Kopra (TAMK)" userId="7b67ff4e-a95a-4630-98e4-6afde9c04006" providerId="ADAL" clId="{F1EE68E4-B4D3-40BD-9FBB-004E75F5835A}" dt="2022-03-08T13:45:20.021" v="2385" actId="20577"/>
        <pc:sldMkLst>
          <pc:docMk/>
          <pc:sldMk cId="4057309732" sldId="270"/>
        </pc:sldMkLst>
        <pc:spChg chg="del">
          <ac:chgData name="Mirja Kopra (TAMK)" userId="7b67ff4e-a95a-4630-98e4-6afde9c04006" providerId="ADAL" clId="{F1EE68E4-B4D3-40BD-9FBB-004E75F5835A}" dt="2022-03-08T13:41:58.819" v="1966" actId="26606"/>
          <ac:spMkLst>
            <pc:docMk/>
            <pc:sldMk cId="4057309732" sldId="270"/>
            <ac:spMk id="2" creationId="{CB4CDF7B-53D4-4D56-A4C8-664A8797E881}"/>
          </ac:spMkLst>
        </pc:spChg>
        <pc:spChg chg="del">
          <ac:chgData name="Mirja Kopra (TAMK)" userId="7b67ff4e-a95a-4630-98e4-6afde9c04006" providerId="ADAL" clId="{F1EE68E4-B4D3-40BD-9FBB-004E75F5835A}" dt="2022-03-08T13:41:58.819" v="1966" actId="26606"/>
          <ac:spMkLst>
            <pc:docMk/>
            <pc:sldMk cId="4057309732" sldId="270"/>
            <ac:spMk id="3" creationId="{5F39ACB0-2739-4856-82A2-1CAD619B6E59}"/>
          </ac:spMkLst>
        </pc:spChg>
        <pc:spChg chg="del">
          <ac:chgData name="Mirja Kopra (TAMK)" userId="7b67ff4e-a95a-4630-98e4-6afde9c04006" providerId="ADAL" clId="{F1EE68E4-B4D3-40BD-9FBB-004E75F5835A}" dt="2022-03-08T13:41:58.819" v="1966" actId="26606"/>
          <ac:spMkLst>
            <pc:docMk/>
            <pc:sldMk cId="4057309732" sldId="270"/>
            <ac:spMk id="4" creationId="{FA5F6E06-A26E-4746-AA7D-C57A105F0304}"/>
          </ac:spMkLst>
        </pc:spChg>
        <pc:spChg chg="mod">
          <ac:chgData name="Mirja Kopra (TAMK)" userId="7b67ff4e-a95a-4630-98e4-6afde9c04006" providerId="ADAL" clId="{F1EE68E4-B4D3-40BD-9FBB-004E75F5835A}" dt="2022-03-08T13:41:58.819" v="1966" actId="26606"/>
          <ac:spMkLst>
            <pc:docMk/>
            <pc:sldMk cId="4057309732" sldId="270"/>
            <ac:spMk id="5" creationId="{280B6FC9-880E-4885-9E97-45C6A3BC2D1D}"/>
          </ac:spMkLst>
        </pc:spChg>
        <pc:spChg chg="mod">
          <ac:chgData name="Mirja Kopra (TAMK)" userId="7b67ff4e-a95a-4630-98e4-6afde9c04006" providerId="ADAL" clId="{F1EE68E4-B4D3-40BD-9FBB-004E75F5835A}" dt="2022-03-08T13:41:58.819" v="1966" actId="26606"/>
          <ac:spMkLst>
            <pc:docMk/>
            <pc:sldMk cId="4057309732" sldId="270"/>
            <ac:spMk id="6" creationId="{351E7726-1840-43E8-9BFC-9715685AD934}"/>
          </ac:spMkLst>
        </pc:spChg>
        <pc:spChg chg="add mod">
          <ac:chgData name="Mirja Kopra (TAMK)" userId="7b67ff4e-a95a-4630-98e4-6afde9c04006" providerId="ADAL" clId="{F1EE68E4-B4D3-40BD-9FBB-004E75F5835A}" dt="2022-03-08T13:42:27.415" v="1988" actId="20577"/>
          <ac:spMkLst>
            <pc:docMk/>
            <pc:sldMk cId="4057309732" sldId="270"/>
            <ac:spMk id="11" creationId="{DEB2B4AE-F614-4548-8918-166A54DAE328}"/>
          </ac:spMkLst>
        </pc:spChg>
        <pc:spChg chg="add mod">
          <ac:chgData name="Mirja Kopra (TAMK)" userId="7b67ff4e-a95a-4630-98e4-6afde9c04006" providerId="ADAL" clId="{F1EE68E4-B4D3-40BD-9FBB-004E75F5835A}" dt="2022-03-08T13:43:37.535" v="2220" actId="20577"/>
          <ac:spMkLst>
            <pc:docMk/>
            <pc:sldMk cId="4057309732" sldId="270"/>
            <ac:spMk id="13" creationId="{C9242630-3971-419A-8AE0-D04FD13665FC}"/>
          </ac:spMkLst>
        </pc:spChg>
        <pc:spChg chg="add mod">
          <ac:chgData name="Mirja Kopra (TAMK)" userId="7b67ff4e-a95a-4630-98e4-6afde9c04006" providerId="ADAL" clId="{F1EE68E4-B4D3-40BD-9FBB-004E75F5835A}" dt="2022-03-08T13:45:20.021" v="2385" actId="20577"/>
          <ac:spMkLst>
            <pc:docMk/>
            <pc:sldMk cId="4057309732" sldId="270"/>
            <ac:spMk id="15" creationId="{0829670D-CA77-4AFF-AE7E-0380226BBB1A}"/>
          </ac:spMkLst>
        </pc:spChg>
      </pc:sldChg>
      <pc:sldChg chg="addSp delSp modSp new mod modClrScheme chgLayout">
        <pc:chgData name="Mirja Kopra (TAMK)" userId="7b67ff4e-a95a-4630-98e4-6afde9c04006" providerId="ADAL" clId="{F1EE68E4-B4D3-40BD-9FBB-004E75F5835A}" dt="2022-03-08T13:45:11.232" v="2367" actId="20577"/>
        <pc:sldMkLst>
          <pc:docMk/>
          <pc:sldMk cId="3047041852" sldId="271"/>
        </pc:sldMkLst>
        <pc:spChg chg="add del">
          <ac:chgData name="Mirja Kopra (TAMK)" userId="7b67ff4e-a95a-4630-98e4-6afde9c04006" providerId="ADAL" clId="{F1EE68E4-B4D3-40BD-9FBB-004E75F5835A}" dt="2022-03-08T13:43:49.843" v="2224" actId="26606"/>
          <ac:spMkLst>
            <pc:docMk/>
            <pc:sldMk cId="3047041852" sldId="271"/>
            <ac:spMk id="2" creationId="{B32BC452-9B78-403D-820C-FDF331B7C1B2}"/>
          </ac:spMkLst>
        </pc:spChg>
        <pc:spChg chg="add del">
          <ac:chgData name="Mirja Kopra (TAMK)" userId="7b67ff4e-a95a-4630-98e4-6afde9c04006" providerId="ADAL" clId="{F1EE68E4-B4D3-40BD-9FBB-004E75F5835A}" dt="2022-03-08T13:43:49.843" v="2224" actId="26606"/>
          <ac:spMkLst>
            <pc:docMk/>
            <pc:sldMk cId="3047041852" sldId="271"/>
            <ac:spMk id="3" creationId="{E4BA4B0F-970C-4527-A78E-7B2F5D50BEA1}"/>
          </ac:spMkLst>
        </pc:spChg>
        <pc:spChg chg="add del">
          <ac:chgData name="Mirja Kopra (TAMK)" userId="7b67ff4e-a95a-4630-98e4-6afde9c04006" providerId="ADAL" clId="{F1EE68E4-B4D3-40BD-9FBB-004E75F5835A}" dt="2022-03-08T13:43:49.843" v="2224" actId="26606"/>
          <ac:spMkLst>
            <pc:docMk/>
            <pc:sldMk cId="3047041852" sldId="271"/>
            <ac:spMk id="4" creationId="{ED6E81DA-4867-4091-B11D-3359653F6391}"/>
          </ac:spMkLst>
        </pc:spChg>
        <pc:spChg chg="mod ord">
          <ac:chgData name="Mirja Kopra (TAMK)" userId="7b67ff4e-a95a-4630-98e4-6afde9c04006" providerId="ADAL" clId="{F1EE68E4-B4D3-40BD-9FBB-004E75F5835A}" dt="2022-03-08T13:44:44.029" v="2273" actId="26606"/>
          <ac:spMkLst>
            <pc:docMk/>
            <pc:sldMk cId="3047041852" sldId="271"/>
            <ac:spMk id="5" creationId="{0E1981C5-14E6-4B67-BAD7-7672EBC74C8F}"/>
          </ac:spMkLst>
        </pc:spChg>
        <pc:spChg chg="mod ord">
          <ac:chgData name="Mirja Kopra (TAMK)" userId="7b67ff4e-a95a-4630-98e4-6afde9c04006" providerId="ADAL" clId="{F1EE68E4-B4D3-40BD-9FBB-004E75F5835A}" dt="2022-03-08T13:44:44.029" v="2273" actId="26606"/>
          <ac:spMkLst>
            <pc:docMk/>
            <pc:sldMk cId="3047041852" sldId="271"/>
            <ac:spMk id="6" creationId="{5C098BB3-58BE-4599-A70B-48950042BF16}"/>
          </ac:spMkLst>
        </pc:spChg>
        <pc:spChg chg="add del mod ord">
          <ac:chgData name="Mirja Kopra (TAMK)" userId="7b67ff4e-a95a-4630-98e4-6afde9c04006" providerId="ADAL" clId="{F1EE68E4-B4D3-40BD-9FBB-004E75F5835A}" dt="2022-03-08T13:44:10.158" v="2226" actId="700"/>
          <ac:spMkLst>
            <pc:docMk/>
            <pc:sldMk cId="3047041852" sldId="271"/>
            <ac:spMk id="7" creationId="{96AEBFE2-6365-4BB9-A133-DA7C244F6EB3}"/>
          </ac:spMkLst>
        </pc:spChg>
        <pc:spChg chg="add del mod ord">
          <ac:chgData name="Mirja Kopra (TAMK)" userId="7b67ff4e-a95a-4630-98e4-6afde9c04006" providerId="ADAL" clId="{F1EE68E4-B4D3-40BD-9FBB-004E75F5835A}" dt="2022-03-08T13:44:10.158" v="2226" actId="700"/>
          <ac:spMkLst>
            <pc:docMk/>
            <pc:sldMk cId="3047041852" sldId="271"/>
            <ac:spMk id="8" creationId="{B595278C-0726-479B-9BC4-29E204782398}"/>
          </ac:spMkLst>
        </pc:spChg>
        <pc:spChg chg="add del mod">
          <ac:chgData name="Mirja Kopra (TAMK)" userId="7b67ff4e-a95a-4630-98e4-6afde9c04006" providerId="ADAL" clId="{F1EE68E4-B4D3-40BD-9FBB-004E75F5835A}" dt="2022-03-08T13:43:49.832" v="2223" actId="26606"/>
          <ac:spMkLst>
            <pc:docMk/>
            <pc:sldMk cId="3047041852" sldId="271"/>
            <ac:spMk id="11" creationId="{EE027A4E-11F6-4A66-B4BC-5A59C870F793}"/>
          </ac:spMkLst>
        </pc:spChg>
        <pc:spChg chg="add del mod ord">
          <ac:chgData name="Mirja Kopra (TAMK)" userId="7b67ff4e-a95a-4630-98e4-6afde9c04006" providerId="ADAL" clId="{F1EE68E4-B4D3-40BD-9FBB-004E75F5835A}" dt="2022-03-08T13:44:23.497" v="2227" actId="26606"/>
          <ac:spMkLst>
            <pc:docMk/>
            <pc:sldMk cId="3047041852" sldId="271"/>
            <ac:spMk id="13" creationId="{BF196744-605D-4A15-BD1C-29F3278D5754}"/>
          </ac:spMkLst>
        </pc:spChg>
        <pc:spChg chg="add mod">
          <ac:chgData name="Mirja Kopra (TAMK)" userId="7b67ff4e-a95a-4630-98e4-6afde9c04006" providerId="ADAL" clId="{F1EE68E4-B4D3-40BD-9FBB-004E75F5835A}" dt="2022-03-08T13:44:44.029" v="2273" actId="26606"/>
          <ac:spMkLst>
            <pc:docMk/>
            <pc:sldMk cId="3047041852" sldId="271"/>
            <ac:spMk id="18" creationId="{01042586-763A-4D10-817A-C8D86AE55552}"/>
          </ac:spMkLst>
        </pc:spChg>
        <pc:spChg chg="add del mod">
          <ac:chgData name="Mirja Kopra (TAMK)" userId="7b67ff4e-a95a-4630-98e4-6afde9c04006" providerId="ADAL" clId="{F1EE68E4-B4D3-40BD-9FBB-004E75F5835A}" dt="2022-03-08T13:44:44.029" v="2273" actId="26606"/>
          <ac:spMkLst>
            <pc:docMk/>
            <pc:sldMk cId="3047041852" sldId="271"/>
            <ac:spMk id="20" creationId="{F5E5EDCB-2B67-4E96-9409-5C1982167DDE}"/>
          </ac:spMkLst>
        </pc:spChg>
        <pc:spChg chg="add mod">
          <ac:chgData name="Mirja Kopra (TAMK)" userId="7b67ff4e-a95a-4630-98e4-6afde9c04006" providerId="ADAL" clId="{F1EE68E4-B4D3-40BD-9FBB-004E75F5835A}" dt="2022-03-08T13:45:03.111" v="2349" actId="20577"/>
          <ac:spMkLst>
            <pc:docMk/>
            <pc:sldMk cId="3047041852" sldId="271"/>
            <ac:spMk id="25" creationId="{83AF8771-A6EC-4BC6-8CB4-C88A623B1FF4}"/>
          </ac:spMkLst>
        </pc:spChg>
        <pc:spChg chg="add mod">
          <ac:chgData name="Mirja Kopra (TAMK)" userId="7b67ff4e-a95a-4630-98e4-6afde9c04006" providerId="ADAL" clId="{F1EE68E4-B4D3-40BD-9FBB-004E75F5835A}" dt="2022-03-08T13:45:11.232" v="2367" actId="20577"/>
          <ac:spMkLst>
            <pc:docMk/>
            <pc:sldMk cId="3047041852" sldId="271"/>
            <ac:spMk id="27" creationId="{6FCC7A6E-10B1-4E57-9CC9-9336DDEBB7B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2398E1-C99F-B940-AA2A-81EFFACD43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1D06C-D5DE-814D-931E-02A0CE659BAA}" type="datetimeFigureOut">
              <a:rPr lang="fi-FI" smtClean="0"/>
              <a:t>8.3.2022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F1C63F-BE00-6D49-B7F3-B253A7D51A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271539-0194-5C43-B2F5-2C601016B9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09C7D-6C28-B047-9D84-D52122B215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1555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9BFB5-475C-5B44-BA4D-42DE8089864D}" type="datetimeFigureOut">
              <a:rPr lang="fi-FI" smtClean="0"/>
              <a:t>8.3.2022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97949-CA96-A34A-920F-344DC55B34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8629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A97949-CA96-A34A-920F-344DC55B3479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0284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6B6DE4-FCE6-D14A-94C6-AE864DA52256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673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A97949-CA96-A34A-920F-344DC55B3479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6777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40D9D56B-380E-41B8-9315-ED5CBC9E4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7638" y="2553066"/>
            <a:ext cx="6212793" cy="33818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Kuva 4" descr="Tampereen ammattikorkeakoulu.">
            <a:extLst>
              <a:ext uri="{FF2B5EF4-FFF2-40B4-BE49-F238E27FC236}">
                <a16:creationId xmlns:a16="http://schemas.microsoft.com/office/drawing/2014/main" id="{D69A7DBC-1304-4563-A9FC-024813E96D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0000" y="1080000"/>
            <a:ext cx="566170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37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  <p15:guide id="3" pos="7605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4401"/>
            <a:ext cx="10651813" cy="64293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7B513FB-A89D-4CD9-816A-A2426574FC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7FC877C-D72B-4FA2-A4D8-10EC144C4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BA96801F-E137-4B25-94D7-4851FADECBA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31326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DF54673-9ACE-45BB-89AE-4DF9D1200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4401"/>
            <a:ext cx="10643351" cy="642938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0BA03E9-7771-435A-ACF2-791A6462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A061E97-8041-4B8C-84EB-4224E0AC85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E88A044-4865-4080-A1DB-4D812EAA9A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484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1F2527F-684A-4121-9363-8807B0AFD1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306364A-3632-4E1B-8113-A8981F3C52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DFF5CBD4-0D40-46CB-83FF-1C58DD7870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2917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6A4069F-7B77-435A-A9D6-CD64E2434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737735C-1BFC-5948-A4B6-6B9D9DF1DAD9}"/>
              </a:ext>
            </a:extLst>
          </p:cNvPr>
          <p:cNvSpPr txBox="1">
            <a:spLocks/>
          </p:cNvSpPr>
          <p:nvPr userDrawn="1"/>
        </p:nvSpPr>
        <p:spPr>
          <a:xfrm>
            <a:off x="430580" y="6506631"/>
            <a:ext cx="6779559" cy="251947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86E1A08-E0B6-4CF0-9B54-F868C9DFE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C7C9B07-1287-4DA9-8EE6-AAC6DE8166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697E018-CB7F-48B9-B44F-8C4B55AF6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646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199A30-D9CF-F04F-AD6E-EFD6A331F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36422"/>
            <a:ext cx="11914022" cy="622157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A31E617-3DD2-45F9-87A9-28710F458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23AE687-7288-4989-808B-BBFE1801B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C9304CA3-67E1-4FC8-9377-97D39A86970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62863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08050"/>
            <a:ext cx="3932237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2964" y="908050"/>
            <a:ext cx="7092900" cy="4960938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400" y="2172614"/>
            <a:ext cx="3932237" cy="3696374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9A114AA-0FC1-4BDA-A87A-450D91C74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8A440A0-2DFA-4694-8E9A-F37821D64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B3199E04-FCC9-48F1-9FFB-2F71AFADEA9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20778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FB501874-212D-43E0-A21F-C912819BD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0400" y="908050"/>
            <a:ext cx="3932237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peruasdasdasdasdstyyl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1431" y="908050"/>
            <a:ext cx="7084433" cy="496093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400" y="2172614"/>
            <a:ext cx="3932237" cy="369637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B0FB749-BBFE-438A-B34D-304382F9D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D16047A-E530-4F76-BE04-5DB0A3040E2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7B2D6AA-88A2-4EE8-91D4-604C9EE54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326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899770"/>
            <a:ext cx="10515600" cy="66010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0400" y="1707297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A817179-6464-4F21-9B03-3D32D962B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353961E-5198-4EC6-84CF-7D796EA3D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0F202A3E-9DD7-4C20-B920-B130C51F616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7832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30A482-DF25-4AC1-93FF-A21A43ED8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899770"/>
            <a:ext cx="10515600" cy="6601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0400" y="1707297"/>
            <a:ext cx="10515600" cy="43513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08E8C6C-B535-4624-AE36-E7AA2DD35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D573219-6138-48B9-B6B4-28078E664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093FE60-FDE5-4FFB-BA0D-01896B739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9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908049"/>
            <a:ext cx="2628900" cy="526891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908049"/>
            <a:ext cx="7734300" cy="5268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A231356-4E89-42FF-B9D2-5276EA40A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294DD31-33A4-4715-9A6D-15C4AF304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FEC80EF1-75D1-469D-8A92-4BE196BAFDB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16105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40D9D56B-380E-41B8-9315-ED5CBC9E4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3" y="2758440"/>
            <a:ext cx="11090275" cy="144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589" y="4435972"/>
            <a:ext cx="11083550" cy="1440000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EEF2D1E-9D26-4178-9CD9-82D802C125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AC67BEA-6EFD-4E49-843A-63C8CA4D19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43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  <p15:guide id="3" pos="7605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6C69A4-9805-44B9-86C2-D0BEF1B39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908049"/>
            <a:ext cx="2628900" cy="5268914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908049"/>
            <a:ext cx="7734300" cy="5268913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D6E3F5C-87B6-4EC2-BBE3-B9D1C41B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5EC882A-A2D2-46CB-99A6-60BC54D85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5571256-36CB-4721-8D5D-45CF8D5DF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66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08050"/>
            <a:ext cx="3932237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22800" y="914275"/>
            <a:ext cx="7018337" cy="4954712"/>
          </a:xfrm>
        </p:spPr>
        <p:txBody>
          <a:bodyPr anchor="t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400" y="2223820"/>
            <a:ext cx="3932237" cy="3645167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03500BF-A2C1-4F36-A443-35E1074B6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03234A5-5678-4107-B6E4-4D194E2ECF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AEB90590-21DA-48A3-904A-917FC50EB7A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9989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DF7A597D-CD79-4B30-894C-1B2608609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08050"/>
            <a:ext cx="3932237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14333" y="914275"/>
            <a:ext cx="7021530" cy="4954712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400" y="2223820"/>
            <a:ext cx="3932237" cy="364516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E06352D-B086-43FE-8FC5-AC6B4EA8F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FC39A97-01AE-4D0D-B345-8CBA5227461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C76E15C-8063-441E-A2E0-1EBFFF54D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59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3679" y="1143245"/>
            <a:ext cx="4853934" cy="3149671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4E008E"/>
                </a:solidFill>
              </a:defRPr>
            </a:lvl1pPr>
          </a:lstStyle>
          <a:p>
            <a:r>
              <a:rPr lang="en-US" dirty="0"/>
              <a:t>This is a place for a longer text that goes on for three or more lines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8C4556-08AF-304E-8426-06F9F8EFF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8267" y="1312457"/>
            <a:ext cx="5040000" cy="48906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17F52D9-8B1E-4F7F-AA8C-39AD4EB471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B5273A0-B2DF-4C71-84F5-8A0CABCD5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D3A36DE0-5C27-4F2F-B628-D82AEFA8D89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89717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D4B79723-8A28-41DA-8158-47C40BEA1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9144" y="1129720"/>
            <a:ext cx="4853934" cy="3149671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a place for a longer text that goes on for three or more lines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8C4556-08AF-304E-8426-06F9F8EFF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9804" y="1320928"/>
            <a:ext cx="5040000" cy="4890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0B3E6F3-32BA-42D1-BB7C-49EDFDFBC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62A019B-6E71-4FF6-8233-F4C9562575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7264E8-D67F-450D-B5B3-7C3FE5CFB2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475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and pictur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3A1E0F-9E5E-9745-BEF2-2CE041671C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37201" y="908050"/>
            <a:ext cx="6103938" cy="5281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0708" y="792399"/>
            <a:ext cx="4957631" cy="1909269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is a place for a longer text with big font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3E05CB-C7A1-A342-B41E-5EE8CD4216A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8363" y="2960016"/>
            <a:ext cx="4849977" cy="32297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84F16D1-C984-4655-8258-D6EF6AF7DF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0ACAF84-7C25-4838-BB2E-3953315E6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7F734B17-F190-4E9B-912E-CA33643B1B5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063292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caption and pictur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782EC1E3-2963-4D1C-A09D-168216C66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3E05CB-C7A1-A342-B41E-5EE8CD4216A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6893" y="2960016"/>
            <a:ext cx="4857292" cy="32224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3A1E0F-9E5E-9745-BEF2-2CE041671C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28733" y="908050"/>
            <a:ext cx="6112405" cy="527329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8665" y="775657"/>
            <a:ext cx="4955519" cy="1909269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a place for a longer text with big font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35FED0F-203A-4399-B1A6-E36F6BDBF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7E17269-133F-4041-8E1C-C34F81D99E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09F9ABA-0045-4D3B-9E43-6CE8DD7F6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868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text_1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83AB547-0C6F-394C-8BEF-5A6F3FBA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43" y="908050"/>
            <a:ext cx="10506697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779FD3A-6E17-1D47-8E91-0B127B4332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077" y="1931988"/>
            <a:ext cx="2502487" cy="15236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8C0298E-F14A-6845-92C8-38BD03C683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9077" y="3455625"/>
            <a:ext cx="2502487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314325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2pPr>
            <a:lvl3pPr marL="671513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3pPr>
            <a:lvl4pPr marL="1027112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4pPr>
            <a:lvl5pPr marL="1336675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558BD131-E1E6-6B4A-8A43-7499BB4F444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03849" y="1931988"/>
            <a:ext cx="2502487" cy="15236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97DB071B-9088-9940-8EEF-A7349739FA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03849" y="3455625"/>
            <a:ext cx="2502487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D91EB564-08EC-084A-85ED-67955978534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866181" y="1931988"/>
            <a:ext cx="2502487" cy="15236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5E66258-07E1-E642-A305-89957CDCCF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66181" y="3455625"/>
            <a:ext cx="2502487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DDAC2486-1BBC-E148-8A6A-A96E0924C8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528513" y="1933860"/>
            <a:ext cx="2502487" cy="15236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1A3268F3-BC79-314A-9049-89ABFE4885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28513" y="3457497"/>
            <a:ext cx="2502487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36BEA95B-149A-4378-99A8-4A3778EC0E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CEF878AF-8D06-4EF3-883F-34F2EFF16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5FB341E1-B4C6-4A8F-95EC-40D3CF9664A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0357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text_2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83AB547-0C6F-394C-8BEF-5A6F3FBA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43" y="908050"/>
            <a:ext cx="10506697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779FD3A-6E17-1D47-8E91-0B127B4332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078" y="1931988"/>
            <a:ext cx="3231889" cy="1593882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8C0298E-F14A-6845-92C8-38BD03C683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9078" y="3455625"/>
            <a:ext cx="3231889" cy="2755084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5111911C-6CB3-AD44-A987-239427CE40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69788" y="1931988"/>
            <a:ext cx="3231889" cy="1593882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4B81E064-8551-694A-8FD5-C523BEB10D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69788" y="3455625"/>
            <a:ext cx="3231889" cy="2755084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E37D0D04-EE41-5F42-BA3B-67ED3166C67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410498" y="1931988"/>
            <a:ext cx="3231889" cy="1593882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C7609D31-2B9E-9841-9A07-1A4FC70457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10498" y="3455625"/>
            <a:ext cx="3231889" cy="2755084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314325" indent="0">
              <a:lnSpc>
                <a:spcPct val="100000"/>
              </a:lnSpc>
              <a:buNone/>
              <a:defRPr sz="1600"/>
            </a:lvl2pPr>
            <a:lvl3pPr marL="671513" indent="0">
              <a:lnSpc>
                <a:spcPct val="100000"/>
              </a:lnSpc>
              <a:buNone/>
              <a:defRPr sz="1600"/>
            </a:lvl3pPr>
            <a:lvl4pPr marL="1027112" indent="0">
              <a:lnSpc>
                <a:spcPct val="100000"/>
              </a:lnSpc>
              <a:buNone/>
              <a:defRPr sz="1600"/>
            </a:lvl4pPr>
            <a:lvl5pPr marL="1336675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A32E84F1-B479-4DA5-B79A-E1AAD01844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DBF1F0F-97EF-4D74-A4D0-217EA478DC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74C35F04-76D4-4B98-A67F-2CB880FD6A9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24006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895A594-3BD2-D54E-93FD-6F7FCA50C3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339" y="2835805"/>
            <a:ext cx="10660250" cy="18208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r">
              <a:defRPr sz="5400">
                <a:solidFill>
                  <a:srgbClr val="4E008E"/>
                </a:solidFill>
              </a:defRPr>
            </a:lvl1pPr>
          </a:lstStyle>
          <a:p>
            <a:r>
              <a:rPr lang="en-US" dirty="0"/>
              <a:t>“Insert </a:t>
            </a:r>
            <a:br>
              <a:rPr lang="en-US" dirty="0"/>
            </a:br>
            <a:r>
              <a:rPr lang="en-US" dirty="0"/>
              <a:t>text here.”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sz="quarter" idx="11" hasCustomPrompt="1"/>
          </p:nvPr>
        </p:nvSpPr>
        <p:spPr>
          <a:xfrm>
            <a:off x="668338" y="4784723"/>
            <a:ext cx="10660062" cy="144000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200">
                <a:solidFill>
                  <a:srgbClr val="4E008E"/>
                </a:solidFill>
              </a:defRPr>
            </a:lvl1pPr>
            <a:lvl2pPr marL="314325" indent="0" algn="r">
              <a:buFontTx/>
              <a:buNone/>
              <a:defRPr/>
            </a:lvl2pPr>
            <a:lvl3pPr marL="671513" indent="0" algn="r">
              <a:buFontTx/>
              <a:buNone/>
              <a:defRPr/>
            </a:lvl3pPr>
            <a:lvl4pPr marL="1027112" indent="0" algn="r">
              <a:buFontTx/>
              <a:buNone/>
              <a:defRPr/>
            </a:lvl4pPr>
            <a:lvl5pPr marL="1336675" indent="0" algn="r">
              <a:buFontTx/>
              <a:buNone/>
              <a:defRPr/>
            </a:lvl5pPr>
          </a:lstStyle>
          <a:p>
            <a:pPr lvl="0"/>
            <a:r>
              <a:rPr lang="fi-FI" dirty="0"/>
              <a:t>– </a:t>
            </a:r>
            <a:r>
              <a:rPr lang="fi-FI" dirty="0" err="1"/>
              <a:t>Firstname</a:t>
            </a:r>
            <a:r>
              <a:rPr lang="fi-FI" dirty="0"/>
              <a:t> </a:t>
            </a:r>
            <a:r>
              <a:rPr lang="fi-FI" dirty="0" err="1"/>
              <a:t>Lastname</a:t>
            </a:r>
            <a:endParaRPr lang="fi-FI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D54C215-BF9C-463D-8116-5E5F873B8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22651F8-67AD-4CA7-B5C5-141B94156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D38B48EA-3C26-4DE6-8A6F-BD13DFD31C4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049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3" y="2757600"/>
            <a:ext cx="11090275" cy="144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>
                <a:solidFill>
                  <a:srgbClr val="4E008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589" y="4435200"/>
            <a:ext cx="11083550" cy="1440000"/>
          </a:xfrm>
        </p:spPr>
        <p:txBody>
          <a:bodyPr>
            <a:noAutofit/>
          </a:bodyPr>
          <a:lstStyle>
            <a:lvl1pPr marL="0" indent="0" algn="ctr">
              <a:buNone/>
              <a:defRPr sz="3200">
                <a:solidFill>
                  <a:srgbClr val="4E008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B2D621D0-61E7-E946-BBC9-24D91EEA5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8BB0235-0F5A-40FA-B663-F054FD106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0BDB65-6D51-44F4-970C-428F139C6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81463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  <p15:guide id="3" pos="7605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CFF25AA6-74E4-4FDC-97D1-348B884E4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02266" y="2683405"/>
            <a:ext cx="10660250" cy="1820862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“Insert </a:t>
            </a:r>
            <a:br>
              <a:rPr lang="en-US" dirty="0"/>
            </a:br>
            <a:r>
              <a:rPr lang="en-US" dirty="0"/>
              <a:t>text here.”</a:t>
            </a:r>
          </a:p>
        </p:txBody>
      </p:sp>
      <p:sp>
        <p:nvSpPr>
          <p:cNvPr id="12" name="Tekstin paikkamerkki 13"/>
          <p:cNvSpPr>
            <a:spLocks noGrp="1"/>
          </p:cNvSpPr>
          <p:nvPr>
            <p:ph type="body" sz="quarter" idx="12" hasCustomPrompt="1"/>
          </p:nvPr>
        </p:nvSpPr>
        <p:spPr>
          <a:xfrm>
            <a:off x="802266" y="4606387"/>
            <a:ext cx="10644349" cy="144000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3200">
                <a:solidFill>
                  <a:schemeClr val="bg1"/>
                </a:solidFill>
              </a:defRPr>
            </a:lvl1pPr>
            <a:lvl2pPr marL="314325" indent="0">
              <a:buFontTx/>
              <a:buNone/>
              <a:defRPr>
                <a:solidFill>
                  <a:schemeClr val="bg1"/>
                </a:solidFill>
              </a:defRPr>
            </a:lvl2pPr>
            <a:lvl3pPr marL="671513" indent="0">
              <a:buFontTx/>
              <a:buNone/>
              <a:defRPr>
                <a:solidFill>
                  <a:schemeClr val="bg1"/>
                </a:solidFill>
              </a:defRPr>
            </a:lvl3pPr>
            <a:lvl4pPr marL="1027112" indent="0">
              <a:buFontTx/>
              <a:buNone/>
              <a:defRPr>
                <a:solidFill>
                  <a:schemeClr val="bg1"/>
                </a:solidFill>
              </a:defRPr>
            </a:lvl4pPr>
            <a:lvl5pPr marL="133667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algn="r"/>
            <a:r>
              <a:rPr lang="fi-FI" dirty="0">
                <a:solidFill>
                  <a:schemeClr val="bg1"/>
                </a:solidFill>
              </a:rPr>
              <a:t>– </a:t>
            </a:r>
            <a:r>
              <a:rPr lang="fi-FI" dirty="0" err="1">
                <a:solidFill>
                  <a:schemeClr val="bg1"/>
                </a:solidFill>
              </a:rPr>
              <a:t>Firstname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Lastname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4DAC962-BCA0-4E26-A90A-EC7C6038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B84C95F-B250-4250-A075-AEF10367FC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26F114B-97C9-4F70-8E58-1AFA5B8E3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31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2510EA-1654-E84D-A789-CFF2920E0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36422"/>
            <a:ext cx="11914022" cy="622157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B9B4DE-33B9-0041-8077-678234364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3510" y="1569142"/>
            <a:ext cx="9690754" cy="40607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sx="74000" sy="74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3A1E0F-9E5E-9745-BEF2-2CE041671C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63233" y="1883432"/>
            <a:ext cx="2401642" cy="3424232"/>
          </a:xfrm>
          <a:solidFill>
            <a:srgbClr val="7DCDB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DD4BC1B-C1D1-4F41-B9B7-335D450148A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2126" y="1569143"/>
            <a:ext cx="6827907" cy="816758"/>
          </a:xfrm>
        </p:spPr>
        <p:txBody>
          <a:bodyPr anchor="b" anchorCtr="0">
            <a:noAutofit/>
          </a:bodyPr>
          <a:lstStyle>
            <a:lvl1pPr marL="0" indent="0">
              <a:buNone/>
              <a:defRPr sz="3200" b="1">
                <a:solidFill>
                  <a:srgbClr val="4E008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2938A8D-D773-5142-92B9-89D818060D6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02130" y="2385899"/>
            <a:ext cx="6827904" cy="365134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7DCDBE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A126850-0A2D-214C-8173-B9D9A2BCD6CD}"/>
              </a:ext>
            </a:extLst>
          </p:cNvPr>
          <p:cNvCxnSpPr/>
          <p:nvPr userDrawn="1"/>
        </p:nvCxnSpPr>
        <p:spPr>
          <a:xfrm>
            <a:off x="4868747" y="2984293"/>
            <a:ext cx="0" cy="2319489"/>
          </a:xfrm>
          <a:prstGeom prst="line">
            <a:avLst/>
          </a:prstGeom>
          <a:ln w="3175">
            <a:solidFill>
              <a:srgbClr val="4E00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9D0D4C-BB57-D348-99EE-61BD94E3A5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02127" y="2915308"/>
            <a:ext cx="3183740" cy="23923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314325" indent="0">
              <a:lnSpc>
                <a:spcPct val="100000"/>
              </a:lnSpc>
              <a:buNone/>
              <a:defRPr sz="2000"/>
            </a:lvl2pPr>
            <a:lvl3pPr marL="671513" indent="0">
              <a:lnSpc>
                <a:spcPct val="100000"/>
              </a:lnSpc>
              <a:buNone/>
              <a:defRPr sz="2000"/>
            </a:lvl3pPr>
            <a:lvl4pPr marL="1027112" indent="0">
              <a:lnSpc>
                <a:spcPct val="100000"/>
              </a:lnSpc>
              <a:buNone/>
              <a:defRPr sz="2000"/>
            </a:lvl4pPr>
            <a:lvl5pPr marL="1336675" indent="0">
              <a:lnSpc>
                <a:spcPct val="100000"/>
              </a:lnSpc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82D1424-0632-DE42-8831-FEFEDCC907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46294" y="2914199"/>
            <a:ext cx="3183740" cy="23935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314325" indent="0">
              <a:lnSpc>
                <a:spcPct val="100000"/>
              </a:lnSpc>
              <a:buNone/>
              <a:defRPr sz="2000"/>
            </a:lvl2pPr>
            <a:lvl3pPr marL="671513" indent="0">
              <a:lnSpc>
                <a:spcPct val="100000"/>
              </a:lnSpc>
              <a:buNone/>
              <a:defRPr sz="2000"/>
            </a:lvl3pPr>
            <a:lvl4pPr marL="1027112" indent="0">
              <a:lnSpc>
                <a:spcPct val="100000"/>
              </a:lnSpc>
              <a:buNone/>
              <a:defRPr sz="2000"/>
            </a:lvl4pPr>
            <a:lvl5pPr marL="1336675" indent="0">
              <a:lnSpc>
                <a:spcPct val="100000"/>
              </a:lnSpc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266ED82B-11B6-41FE-87C7-2B5722E38F87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69F5273-5630-41AF-BBE6-A465425B1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" name="Footer Placeholder 10">
            <a:extLst>
              <a:ext uri="{FF2B5EF4-FFF2-40B4-BE49-F238E27FC236}">
                <a16:creationId xmlns:a16="http://schemas.microsoft.com/office/drawing/2014/main" id="{9A05E985-5042-48F0-9519-B76D1E94048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76896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A96305A-4729-C241-80A5-A3957FB9D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923" y="628650"/>
            <a:ext cx="11892077" cy="62293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2AACA4F-50A2-4213-AE5B-26622BDBF93E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9179ABD-0CDD-4487-ADD9-0679BFCE26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0BCA9A8C-35F5-4107-B91B-A52435FB7E9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33392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  <p15:guide id="3" pos="7605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FI -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40D9D56B-380E-41B8-9315-ED5CBC9E4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74A7632-0B5B-4DF2-9411-9E0ADFA06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6714" y="1879326"/>
            <a:ext cx="2225901" cy="3114035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A93BB476-CD94-4029-8F95-5AE34712627B}"/>
              </a:ext>
            </a:extLst>
          </p:cNvPr>
          <p:cNvSpPr txBox="1"/>
          <p:nvPr userDrawn="1"/>
        </p:nvSpPr>
        <p:spPr>
          <a:xfrm>
            <a:off x="5794795" y="3202211"/>
            <a:ext cx="3758780" cy="147732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>
              <a:lnSpc>
                <a:spcPts val="5400"/>
              </a:lnSpc>
            </a:pPr>
            <a:r>
              <a:rPr lang="fi-FI" sz="5600" b="1" dirty="0">
                <a:solidFill>
                  <a:schemeClr val="bg1"/>
                </a:solidFill>
              </a:rPr>
              <a:t>Ihminen</a:t>
            </a:r>
          </a:p>
          <a:p>
            <a:pPr>
              <a:lnSpc>
                <a:spcPts val="5400"/>
              </a:lnSpc>
            </a:pPr>
            <a:r>
              <a:rPr lang="fi-FI" sz="5600" b="1" dirty="0">
                <a:solidFill>
                  <a:schemeClr val="bg1"/>
                </a:solidFill>
              </a:rPr>
              <a:t>ratkaisee.</a:t>
            </a:r>
            <a:endParaRPr lang="en-GB" sz="5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311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  <p15:guide id="3" pos="7605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1723"/>
            <a:ext cx="10515600" cy="6456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400" y="1707297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3405FCAB-7A18-034B-9743-CFD67A11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EC2DD84-1BF6-4E3C-BCC3-08913B1A45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6B2755C-0223-4E55-9084-FF6941279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357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2E511953-F32B-4B5F-9EC2-2431EB03F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1723"/>
            <a:ext cx="10515600" cy="6456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400" y="1707297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E01EC75-0511-4C59-AFDC-B169D9524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711C01-20AD-4C7D-A906-DDBC6C93E9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D49CC18-975B-4218-9BEB-3D804548A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21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08051"/>
            <a:ext cx="10655486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04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399" y="1825625"/>
            <a:ext cx="538746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5ECB8C9-6F71-8745-9B9D-ED3B992FA1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BCE51E9-C67C-4EF8-826E-F1A4EE041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05DAC9A-9264-4E96-A741-2D8DA1F06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44993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351703-006A-624D-9F66-D3B3015E7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08051"/>
            <a:ext cx="10643348" cy="649288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0400" y="1706400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706400"/>
            <a:ext cx="5392738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8398AE9-4026-46A2-BBA1-AAB09718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9AE78F3E-1AD5-409A-90E2-A126A9F8418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EFCCDBD-D833-4FF5-A833-32B63E903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425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6517"/>
            <a:ext cx="10650635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400" y="1700214"/>
            <a:ext cx="5157787" cy="8048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0400" y="2647950"/>
            <a:ext cx="5157787" cy="35417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81687" y="1700214"/>
            <a:ext cx="5183188" cy="8048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81687" y="2647950"/>
            <a:ext cx="5183188" cy="354171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10">
            <a:extLst>
              <a:ext uri="{FF2B5EF4-FFF2-40B4-BE49-F238E27FC236}">
                <a16:creationId xmlns:a16="http://schemas.microsoft.com/office/drawing/2014/main" id="{20D11757-AD21-8C44-BA47-2C7CCF6BD25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267BC55-B784-4D84-8769-21885DB5752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1527A28-514A-4E4D-B9BB-80131B1DE74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8849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EB8D2C57-C1F3-4D95-825E-2E55BFB96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7978" y="640094"/>
            <a:ext cx="11914022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16517"/>
            <a:ext cx="10642163" cy="64928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400" y="1700214"/>
            <a:ext cx="5157787" cy="80486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0400" y="2647950"/>
            <a:ext cx="5157787" cy="354171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73216" y="1700214"/>
            <a:ext cx="5183188" cy="80486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73216" y="2647950"/>
            <a:ext cx="5183188" cy="3541714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CA17208-6DE2-4F5B-B757-D5C3A176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283CFA40-FCD9-4A03-A580-D0EEA649400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AACA649-1609-4824-AF1D-CF39DED724D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89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400" y="170729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5E40AAE-D302-7647-9D31-6971CE88E7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03743BE5-29C0-A94B-962C-58F604640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911553"/>
            <a:ext cx="10521733" cy="6457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7" name="Kuva 6" descr="Tampereen ammattikorkeakoulu.">
            <a:extLst>
              <a:ext uri="{FF2B5EF4-FFF2-40B4-BE49-F238E27FC236}">
                <a16:creationId xmlns:a16="http://schemas.microsoft.com/office/drawing/2014/main" id="{BAF4BDF6-308D-4700-A2F7-15E582D18DF3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126000" y="115200"/>
            <a:ext cx="2649677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2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769" r:id="rId2"/>
    <p:sldLayoutId id="2147483781" r:id="rId3"/>
    <p:sldLayoutId id="2147483770" r:id="rId4"/>
    <p:sldLayoutId id="2147483803" r:id="rId5"/>
    <p:sldLayoutId id="2147483772" r:id="rId6"/>
    <p:sldLayoutId id="2147483785" r:id="rId7"/>
    <p:sldLayoutId id="2147483773" r:id="rId8"/>
    <p:sldLayoutId id="2147483786" r:id="rId9"/>
    <p:sldLayoutId id="2147483774" r:id="rId10"/>
    <p:sldLayoutId id="2147483787" r:id="rId11"/>
    <p:sldLayoutId id="2147483775" r:id="rId12"/>
    <p:sldLayoutId id="2147483788" r:id="rId13"/>
    <p:sldLayoutId id="2147483798" r:id="rId14"/>
    <p:sldLayoutId id="2147483776" r:id="rId15"/>
    <p:sldLayoutId id="2147483789" r:id="rId16"/>
    <p:sldLayoutId id="2147483778" r:id="rId17"/>
    <p:sldLayoutId id="2147483795" r:id="rId18"/>
    <p:sldLayoutId id="2147483779" r:id="rId19"/>
    <p:sldLayoutId id="2147483796" r:id="rId20"/>
    <p:sldLayoutId id="2147483777" r:id="rId21"/>
    <p:sldLayoutId id="2147483790" r:id="rId22"/>
    <p:sldLayoutId id="2147483791" r:id="rId23"/>
    <p:sldLayoutId id="2147483780" r:id="rId24"/>
    <p:sldLayoutId id="2147483792" r:id="rId25"/>
    <p:sldLayoutId id="2147483782" r:id="rId26"/>
    <p:sldLayoutId id="2147483800" r:id="rId27"/>
    <p:sldLayoutId id="2147483804" r:id="rId28"/>
    <p:sldLayoutId id="2147483802" r:id="rId29"/>
    <p:sldLayoutId id="2147483805" r:id="rId30"/>
    <p:sldLayoutId id="2147483801" r:id="rId31"/>
    <p:sldLayoutId id="2147483783" r:id="rId32"/>
    <p:sldLayoutId id="2147483807" r:id="rId3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4E008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975" indent="-1809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88950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1333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55700" indent="-1285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70025" indent="-1333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">
          <p15:clr>
            <a:srgbClr val="F26B43"/>
          </p15:clr>
        </p15:guide>
        <p15:guide id="2" pos="7605">
          <p15:clr>
            <a:srgbClr val="F26B43"/>
          </p15:clr>
        </p15:guide>
        <p15:guide id="3" pos="75">
          <p15:clr>
            <a:srgbClr val="F26B43"/>
          </p15:clr>
        </p15:guide>
        <p15:guide id="4" orient="horz" pos="4247">
          <p15:clr>
            <a:srgbClr val="F26B43"/>
          </p15:clr>
        </p15:guide>
        <p15:guide id="5" pos="325">
          <p15:clr>
            <a:srgbClr val="F26B43"/>
          </p15:clr>
        </p15:guide>
        <p15:guide id="6" orient="horz" pos="4088">
          <p15:clr>
            <a:srgbClr val="F26B43"/>
          </p15:clr>
        </p15:guide>
        <p15:guide id="7" pos="6970">
          <p15:clr>
            <a:srgbClr val="F26B43"/>
          </p15:clr>
        </p15:guide>
        <p15:guide id="8" orient="horz" pos="346">
          <p15:clr>
            <a:srgbClr val="F26B43"/>
          </p15:clr>
        </p15:guide>
        <p15:guide id="9" orient="horz" pos="981">
          <p15:clr>
            <a:srgbClr val="F26B43"/>
          </p15:clr>
        </p15:guide>
        <p15:guide id="10" orient="horz" pos="572">
          <p15:clr>
            <a:srgbClr val="F26B43"/>
          </p15:clr>
        </p15:guide>
        <p15:guide id="11" orient="horz" pos="1071">
          <p15:clr>
            <a:srgbClr val="F26B43"/>
          </p15:clr>
        </p15:guide>
        <p15:guide id="12" pos="73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uni.fi/fi/tutustu-meihin/hakijapalvelut" TargetMode="External"/><Relationship Id="rId3" Type="http://schemas.openxmlformats.org/officeDocument/2006/relationships/hyperlink" Target="https://www.tuni.fi/fi/tule-opiskelemaan/musiikin-tutkinto-ohjelma-muusikko#switcher-trigger--apply" TargetMode="External"/><Relationship Id="rId7" Type="http://schemas.openxmlformats.org/officeDocument/2006/relationships/hyperlink" Target="https://events.tuni.fi/jatkoon/tutkinto-ohjelmat/" TargetMode="External"/><Relationship Id="rId2" Type="http://schemas.openxmlformats.org/officeDocument/2006/relationships/hyperlink" Target="https://www.tuni.fi/fi/tule-opiskelemaan/musiikin-tutkinto-ohjelma-musiikkipedagogi-paivatoteutus#switcher-trigger--apply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vents.tuni.fi/jatkoon/" TargetMode="External"/><Relationship Id="rId5" Type="http://schemas.openxmlformats.org/officeDocument/2006/relationships/hyperlink" Target="https://teams.microsoft.com/l/meetup-join/19%3ameeting_NzQwNTVlZGItMjkxNS00ODYwLThjNDUtODU2NTliMGQyOTMw%40thread.v2/0?context=%7b%22Tid%22%3a%22fa6944af-cc7c-4cd8-9154-c01132798910%22%2c%22Oid%22%3a%2224df7564-fcf8-4664-bbff-5564ca8dfc67%22%7d" TargetMode="External"/><Relationship Id="rId4" Type="http://schemas.openxmlformats.org/officeDocument/2006/relationships/hyperlink" Target="https://tuni.cloud.panopto.eu/Panopto/Pages/Viewer.aspx?id=d1273bf5-5da4-46e5-aa51-adec011702a3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pintopolku.fi/konfo/fi/toteutus/1.2.246.562.17.00000000000000002751" TargetMode="External"/><Relationship Id="rId2" Type="http://schemas.openxmlformats.org/officeDocument/2006/relationships/hyperlink" Target="https://opintopolku.fi/konfo/fi/toteutus/1.2.246.562.17.00000000000000002761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sites.tuni.fi/valintakoemateriaali/tamkin-ennakkotehtavat-valintatehtavat-ja-valintakokeiden-ennakkomateriaali-kevat-2022/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958AD3-561C-479D-8D50-F5F875377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911723"/>
            <a:ext cx="10515600" cy="645616"/>
          </a:xfrm>
        </p:spPr>
        <p:txBody>
          <a:bodyPr anchor="t">
            <a:normAutofit/>
          </a:bodyPr>
          <a:lstStyle/>
          <a:p>
            <a:r>
              <a:rPr lang="fi-FI" sz="1900"/>
              <a:t>Musiikin valintakokeet 2022</a:t>
            </a:r>
            <a:br>
              <a:rPr lang="fi-FI" sz="1900"/>
            </a:br>
            <a:r>
              <a:rPr lang="fi-FI" sz="1900"/>
              <a:t>- webinaari 8.3. klo 18-19.30</a:t>
            </a:r>
            <a:endParaRPr lang="LID4096" sz="1900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F31531AF-9935-40D5-A3AA-D7BE1101B1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1170" r="-1" b="15474"/>
          <a:stretch/>
        </p:blipFill>
        <p:spPr>
          <a:xfrm>
            <a:off x="410400" y="1713475"/>
            <a:ext cx="10515600" cy="4338981"/>
          </a:xfrm>
          <a:prstGeom prst="rect">
            <a:avLst/>
          </a:prstGeom>
          <a:noFill/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3308720-6E6D-4842-B276-3B9790FFF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89700"/>
            <a:ext cx="6778800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Webinaari 8.3.2022 Mirja Kopra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57005671-FE2C-448C-8C7E-0C878BCC0E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8.3.2022</a:t>
            </a:fld>
            <a:endParaRPr lang="fi-FI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BB45920-10B8-4883-B4E3-ABE476EF8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600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90E9A-0C2E-4CA2-A0F1-7C18327E6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i-FI" dirty="0"/>
              <a:t>Aikataulut (musiikkipedagogi)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1D287720-D387-4D24-9A9C-5611FDD5D0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8709105"/>
              </p:ext>
            </p:extLst>
          </p:nvPr>
        </p:nvGraphicFramePr>
        <p:xfrm>
          <a:off x="411163" y="1706563"/>
          <a:ext cx="10515599" cy="47183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3060">
                  <a:extLst>
                    <a:ext uri="{9D8B030D-6E8A-4147-A177-3AD203B41FA5}">
                      <a16:colId xmlns:a16="http://schemas.microsoft.com/office/drawing/2014/main" val="473756322"/>
                    </a:ext>
                  </a:extLst>
                </a:gridCol>
                <a:gridCol w="8672539">
                  <a:extLst>
                    <a:ext uri="{9D8B030D-6E8A-4147-A177-3AD203B41FA5}">
                      <a16:colId xmlns:a16="http://schemas.microsoft.com/office/drawing/2014/main" val="2768958072"/>
                    </a:ext>
                  </a:extLst>
                </a:gridCol>
              </a:tblGrid>
              <a:tr h="629107"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</a:rPr>
                        <a:t>18.5.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fi-FI" sz="1100" dirty="0">
                          <a:effectLst/>
                        </a:rPr>
                        <a:t>musiikinteoriapedagogi, laaja-alainen musiikkipedagogiikka</a:t>
                      </a:r>
                    </a:p>
                    <a:p>
                      <a:r>
                        <a:rPr lang="fi-FI" sz="1100" dirty="0">
                          <a:effectLst/>
                        </a:rPr>
                        <a:t>musiikinteoriapedagogi, säveltäminen </a:t>
                      </a:r>
                      <a:endParaRPr lang="fi-FI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3342811"/>
                  </a:ext>
                </a:extLst>
              </a:tr>
              <a:tr h="1572768"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</a:rPr>
                        <a:t>19.5.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fi-FI" sz="1100" dirty="0">
                          <a:effectLst/>
                        </a:rPr>
                        <a:t>jousisoittimet</a:t>
                      </a:r>
                    </a:p>
                    <a:p>
                      <a:r>
                        <a:rPr lang="fi-FI" sz="1100" dirty="0">
                          <a:effectLst/>
                        </a:rPr>
                        <a:t>kuoronjohtaja</a:t>
                      </a:r>
                    </a:p>
                    <a:p>
                      <a:r>
                        <a:rPr lang="fi-FI" sz="1100" dirty="0">
                          <a:effectLst/>
                        </a:rPr>
                        <a:t>(musiikinteoriapedagogi, laaja-alainen musiikkipedagogiikka, varapäivä)</a:t>
                      </a:r>
                    </a:p>
                    <a:p>
                      <a:r>
                        <a:rPr lang="fi-FI" sz="1100" dirty="0">
                          <a:effectLst/>
                        </a:rPr>
                        <a:t>(musiikinteoriapedagogi, säveltäminen, varapäivä)</a:t>
                      </a:r>
                      <a:endParaRPr lang="fi-FI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8168719"/>
                  </a:ext>
                </a:extLst>
              </a:tr>
              <a:tr h="629107"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</a:rPr>
                        <a:t>20.5.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</a:rPr>
                        <a:t>piano </a:t>
                      </a:r>
                    </a:p>
                    <a:p>
                      <a:r>
                        <a:rPr lang="fi-FI" sz="1100">
                          <a:effectLst/>
                        </a:rPr>
                        <a:t>orkesterinjohtaja 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0484863"/>
                  </a:ext>
                </a:extLst>
              </a:tr>
              <a:tr h="629107"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</a:rPr>
                        <a:t>23.5.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</a:rPr>
                        <a:t>vaskipuhaltimet</a:t>
                      </a:r>
                    </a:p>
                    <a:p>
                      <a:r>
                        <a:rPr lang="fi-FI" sz="1100">
                          <a:effectLst/>
                        </a:rPr>
                        <a:t>klassinen laulu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3164989"/>
                  </a:ext>
                </a:extLst>
              </a:tr>
              <a:tr h="629107"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</a:rPr>
                        <a:t>24.5.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</a:rPr>
                        <a:t>puupuhaltimet</a:t>
                      </a:r>
                    </a:p>
                    <a:p>
                      <a:r>
                        <a:rPr lang="fi-FI" sz="1100">
                          <a:effectLst/>
                        </a:rPr>
                        <a:t>(klassinen laulu, varapäivä)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2746618"/>
                  </a:ext>
                </a:extLst>
              </a:tr>
              <a:tr h="629107"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</a:rPr>
                        <a:t>25.5.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fi-FI" sz="1100" dirty="0">
                          <a:effectLst/>
                        </a:rPr>
                        <a:t>klassinen kitara, kantele, harmonikka, harppu, lyömäsoittimet </a:t>
                      </a:r>
                    </a:p>
                    <a:p>
                      <a:r>
                        <a:rPr lang="fi-FI" sz="1100" dirty="0">
                          <a:effectLst/>
                        </a:rPr>
                        <a:t>(piano varapäivä)</a:t>
                      </a:r>
                      <a:endParaRPr lang="fi-FI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5799675"/>
                  </a:ext>
                </a:extLst>
              </a:tr>
            </a:tbl>
          </a:graphicData>
        </a:graphic>
      </p:graphicFrame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7127B0AD-F04E-461A-A97E-E1001E51A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Webinaari 8.3.2022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7EE6CF-7821-4293-9A3A-8675C96CC7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8.3.2022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A2113-271C-4C60-B85C-0133625E8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212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3FA83-B7E8-49A7-92BD-8E48851A7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Aikataulu (muusikko)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C807FAB-29EF-4B69-914A-B617FAA497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171230"/>
              </p:ext>
            </p:extLst>
          </p:nvPr>
        </p:nvGraphicFramePr>
        <p:xfrm>
          <a:off x="914400" y="2240280"/>
          <a:ext cx="8878824" cy="3346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6184">
                  <a:extLst>
                    <a:ext uri="{9D8B030D-6E8A-4147-A177-3AD203B41FA5}">
                      <a16:colId xmlns:a16="http://schemas.microsoft.com/office/drawing/2014/main" val="1351223749"/>
                    </a:ext>
                  </a:extLst>
                </a:gridCol>
                <a:gridCol w="7322640">
                  <a:extLst>
                    <a:ext uri="{9D8B030D-6E8A-4147-A177-3AD203B41FA5}">
                      <a16:colId xmlns:a16="http://schemas.microsoft.com/office/drawing/2014/main" val="326212849"/>
                    </a:ext>
                  </a:extLst>
                </a:gridCol>
              </a:tblGrid>
              <a:tr h="1115568"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</a:rPr>
                        <a:t>23.5.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</a:rPr>
                        <a:t>musiikkiteatteri, 2. vaihe (ryhmä 1)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3005882"/>
                  </a:ext>
                </a:extLst>
              </a:tr>
              <a:tr h="1115568"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</a:rPr>
                        <a:t>24.5.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</a:rPr>
                        <a:t>musiikkiteatteri, 2. vaihe (ryhmä 2)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0490078"/>
                  </a:ext>
                </a:extLst>
              </a:tr>
              <a:tr h="1115568">
                <a:tc>
                  <a:txBody>
                    <a:bodyPr/>
                    <a:lstStyle/>
                    <a:p>
                      <a:r>
                        <a:rPr lang="fi-FI" sz="1100">
                          <a:effectLst/>
                        </a:rPr>
                        <a:t>25.5.</a:t>
                      </a:r>
                      <a:endParaRPr lang="fi-FI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fi-FI" sz="1100" dirty="0">
                          <a:effectLst/>
                        </a:rPr>
                        <a:t>musiikkiteatteri, 2. vaihe (ryhmä 3)</a:t>
                      </a:r>
                      <a:endParaRPr lang="fi-FI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1180142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3E43F4-45D6-4BB5-8FA0-C7F2A0BA1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24D54-1176-415D-A337-6E20B3C63C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AAD6F-6B1A-4DE1-8476-91D973D0E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11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75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6CF8D6A-A066-4D67-965C-D1A0EDC20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Erikoistumisalat</a:t>
            </a:r>
            <a:r>
              <a:rPr lang="en-US" dirty="0"/>
              <a:t> ja </a:t>
            </a:r>
            <a:r>
              <a:rPr lang="en-US" dirty="0" err="1"/>
              <a:t>opintosuunnat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5035C6B-673B-4B81-8DC0-5C9B3ECD0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Muusikko</a:t>
            </a:r>
            <a:r>
              <a:rPr lang="en-US" dirty="0"/>
              <a:t>: </a:t>
            </a:r>
            <a:r>
              <a:rPr lang="en-US" dirty="0" err="1"/>
              <a:t>musiikkiteatteri</a:t>
            </a:r>
            <a:endParaRPr lang="en-US" dirty="0"/>
          </a:p>
          <a:p>
            <a:r>
              <a:rPr lang="en-US" dirty="0"/>
              <a:t>Musiikkipedagogi: </a:t>
            </a:r>
          </a:p>
          <a:p>
            <a:pPr lvl="1"/>
            <a:r>
              <a:rPr lang="en-US" dirty="0" err="1"/>
              <a:t>Instrumenttipedagogi</a:t>
            </a:r>
            <a:endParaRPr lang="en-US" dirty="0"/>
          </a:p>
          <a:p>
            <a:pPr lvl="1"/>
            <a:r>
              <a:rPr lang="en-US" dirty="0" err="1"/>
              <a:t>Kuoronjohtaja</a:t>
            </a:r>
            <a:endParaRPr lang="en-US" dirty="0"/>
          </a:p>
          <a:p>
            <a:pPr lvl="1"/>
            <a:r>
              <a:rPr lang="en-US" dirty="0" err="1"/>
              <a:t>Orkesterinjohtaja</a:t>
            </a:r>
            <a:endParaRPr lang="en-US" dirty="0"/>
          </a:p>
          <a:p>
            <a:pPr lvl="1"/>
            <a:r>
              <a:rPr lang="en-US" dirty="0" err="1"/>
              <a:t>Musiikinteoriapedagogi</a:t>
            </a:r>
            <a:r>
              <a:rPr lang="en-US" dirty="0"/>
              <a:t>, </a:t>
            </a:r>
            <a:r>
              <a:rPr lang="en-US" dirty="0" err="1"/>
              <a:t>laaja-alainen</a:t>
            </a:r>
            <a:r>
              <a:rPr lang="en-US" dirty="0"/>
              <a:t> </a:t>
            </a:r>
            <a:r>
              <a:rPr lang="en-US" dirty="0" err="1"/>
              <a:t>musiikkipedagogiikka</a:t>
            </a:r>
            <a:endParaRPr lang="en-US" dirty="0"/>
          </a:p>
          <a:p>
            <a:pPr lvl="1"/>
            <a:r>
              <a:rPr lang="en-US" dirty="0" err="1"/>
              <a:t>Musiikinteoriapedagogi</a:t>
            </a:r>
            <a:r>
              <a:rPr lang="en-US" dirty="0"/>
              <a:t>, </a:t>
            </a:r>
            <a:r>
              <a:rPr lang="en-US" dirty="0" err="1"/>
              <a:t>säveltäminen</a:t>
            </a:r>
            <a:endParaRPr lang="en-US" dirty="0"/>
          </a:p>
          <a:p>
            <a:pPr lvl="4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34B733-EF25-456E-87D5-B17E28C78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Webinaari 8.3.2022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858393-4983-4AA2-8665-5BB040E7DD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8.3.2022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192E6-4290-43A3-918C-73CF1440B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4901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3176D29-01C9-468F-B4B3-1922724F5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Haastattelut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AA4A52-D436-4FE3-8272-8A8E960C2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Linkki materiaaliin tulee valintakoekutsun mukana</a:t>
            </a:r>
          </a:p>
          <a:p>
            <a:r>
              <a:rPr lang="fi-FI" dirty="0"/>
              <a:t>Musiikkipedagogi: yksilöhaastattelu (omat ajat)</a:t>
            </a:r>
          </a:p>
          <a:p>
            <a:r>
              <a:rPr lang="fi-FI" dirty="0"/>
              <a:t>Musiikkiteatteri: ryhmähaastattelu (2.vaiheen yhteydessä)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F83183-CD80-4417-8916-E48255EEE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/>
              <a:t>Webinaari 8.3.2022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68137-0D29-4AA1-8270-C64545C458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738EE-293F-42EC-87C9-5FC298550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13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189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E9E75-F9A8-4EB1-8F2A-ABA556DE2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911722"/>
            <a:ext cx="10515600" cy="1246261"/>
          </a:xfrm>
        </p:spPr>
        <p:txBody>
          <a:bodyPr/>
          <a:lstStyle/>
          <a:p>
            <a:r>
              <a:rPr lang="fi-FI" dirty="0"/>
              <a:t>Musiikin hahmottamisen, säveltapailun ja musiikin tuntemuksen koe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F7866-D99E-49AB-A8CA-DDDFB9291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2157983"/>
            <a:ext cx="10333800" cy="3900652"/>
          </a:xfrm>
        </p:spPr>
        <p:txBody>
          <a:bodyPr/>
          <a:lstStyle/>
          <a:p>
            <a:r>
              <a:rPr lang="fi-FI" dirty="0"/>
              <a:t>Tehdään osin ryhmänä, osin yksilötestinä</a:t>
            </a:r>
          </a:p>
          <a:p>
            <a:r>
              <a:rPr lang="fi-FI" dirty="0"/>
              <a:t>Vanhoja kokeita mallina valintakoeoppaissa, sisällöt eivät ole aivan samat keväällä 2022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B07649-1A97-41BA-AF54-CDF78A75A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/>
              <a:t>Webinaari 8.3.2022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0E122-2B07-492A-968A-71CFCDA5EF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6813A-1FD1-4F92-BA37-47A2FA250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33506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84105-ADA0-4541-AFB8-935F138C4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Hakijapalveluiden terveiset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99312-5281-4BBD-A93A-68E28C1ED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1707296"/>
            <a:ext cx="10445189" cy="4629495"/>
          </a:xfrm>
        </p:spPr>
        <p:txBody>
          <a:bodyPr/>
          <a:lstStyle/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i-FI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Koulutuskortit ja erityisesti Näin haet-välilehti hakuasioihin:</a:t>
            </a: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Musiikkipedagogi: </a:t>
            </a:r>
            <a:r>
              <a:rPr lang="fi-FI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https://www.tuni.fi/fi/tule-opiskelemaan/musiikin-tutkinto-ohjelma-musiikkipedagogi-paivatoteutus#switcher-trigger--apply</a:t>
            </a: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Muusikko: </a:t>
            </a:r>
            <a:r>
              <a:rPr lang="fi-FI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https://www.tuni.fi/fi/tule-opiskelemaan/musiikin-tutkinto-ohjelma-muusikko#switcher-trigger--apply</a:t>
            </a: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i-FI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Hakijapalveluiden hakuinfovideo, jossa kerrotaan etenkin kevään toiseen yhteishakuun liittyen käytännön ohjeita: </a:t>
            </a:r>
            <a:r>
              <a:rPr lang="fi-FI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https://tuni.cloud.panopto.eu/Panopto/Pages/Viewer.aspx?id=d1273bf5-5da4-46e5-aa51-adec011702a3</a:t>
            </a: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i-FI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Jatkoon!-päivä 10.3.2022 klo 9-30-10 musiikin osuus yhdessä median kanssa</a:t>
            </a: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i-FI" sz="1800" b="1" dirty="0">
                <a:solidFill>
                  <a:srgbClr val="25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Liity tietokoneella tai mobiilisovelluksella </a:t>
            </a: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i-FI" sz="1800" u="sng" dirty="0">
                <a:solidFill>
                  <a:srgbClr val="6264A7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hlinkClick r:id="rId5"/>
              </a:rPr>
              <a:t>Liity kokoukseen napsauttamalla tästä</a:t>
            </a:r>
            <a:r>
              <a:rPr lang="fi-FI" sz="1800" dirty="0">
                <a:solidFill>
                  <a:srgbClr val="25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endParaRPr lang="fi-FI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i-FI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t</a:t>
            </a:r>
            <a:r>
              <a:rPr lang="fi-FI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apahtumasivustolta musiikin esittelyjen tallenteet joulukuun Jatkoon!-päivästä: </a:t>
            </a:r>
            <a:r>
              <a:rPr lang="fi-FI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6"/>
              </a:rPr>
              <a:t>https://events.tuni.fi/jatkoon/</a:t>
            </a:r>
            <a:r>
              <a:rPr lang="fi-FI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fi-FI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7"/>
              </a:rPr>
              <a:t>https://events.tuni.fi/jatkoon/tutkinto-ohjelmat/</a:t>
            </a:r>
            <a:r>
              <a:rPr lang="fi-FI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 </a:t>
            </a: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i-FI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Jos kysymyksiä tulee esim. hakukelpoisuuteen/opiskelijavalintaprosessiin liittyen: </a:t>
            </a:r>
            <a:r>
              <a:rPr lang="fi-FI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https://www.tuni.fi/fi/tutustu-meihin/hakijapalvelut</a:t>
            </a: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C883B8-4E66-4BB1-9209-94EAA2CAD0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/>
              <a:t>Webinaari 8.3.2022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3889DA-F82F-44BA-B909-C6CCBF63FC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7AEB2-C0E4-43C6-8001-0AA6B1331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96375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986AD2F-C9D7-4A89-BF52-20F094F61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768" y="2683405"/>
            <a:ext cx="9889748" cy="1440000"/>
          </a:xfrm>
        </p:spPr>
        <p:txBody>
          <a:bodyPr anchor="t">
            <a:normAutofit fontScale="90000"/>
          </a:bodyPr>
          <a:lstStyle/>
          <a:p>
            <a:r>
              <a:rPr lang="fi-FI" dirty="0"/>
              <a:t>KYSYMYKSIÄ JA KOMMENTTEJA?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9003A71-86B8-4AE9-8615-68BAEBE626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2266" y="4606387"/>
            <a:ext cx="10644349" cy="1440000"/>
          </a:xfrm>
        </p:spPr>
        <p:txBody>
          <a:bodyPr/>
          <a:lstStyle/>
          <a:p>
            <a:r>
              <a:rPr lang="en-US" dirty="0" err="1"/>
              <a:t>Nyt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nostaa</a:t>
            </a:r>
            <a:r>
              <a:rPr lang="en-US" dirty="0"/>
              <a:t> </a:t>
            </a:r>
            <a:r>
              <a:rPr lang="en-US" dirty="0" err="1"/>
              <a:t>käden</a:t>
            </a:r>
            <a:r>
              <a:rPr lang="en-US" dirty="0"/>
              <a:t> tai </a:t>
            </a:r>
            <a:r>
              <a:rPr lang="en-US" dirty="0" err="1"/>
              <a:t>pyytää</a:t>
            </a:r>
            <a:r>
              <a:rPr lang="en-US" dirty="0"/>
              <a:t> </a:t>
            </a:r>
            <a:r>
              <a:rPr lang="en-US" dirty="0" err="1"/>
              <a:t>puheenvuoroa</a:t>
            </a:r>
            <a:r>
              <a:rPr lang="en-US" dirty="0"/>
              <a:t>. </a:t>
            </a:r>
            <a:r>
              <a:rPr lang="en-US" dirty="0" err="1"/>
              <a:t>Asiantuntijat</a:t>
            </a:r>
            <a:r>
              <a:rPr lang="en-US" dirty="0"/>
              <a:t> </a:t>
            </a:r>
            <a:r>
              <a:rPr lang="en-US" dirty="0" err="1"/>
              <a:t>vastaavat</a:t>
            </a:r>
            <a:r>
              <a:rPr lang="en-US" dirty="0"/>
              <a:t>.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59D77CB9-B441-47D4-82B7-2DAA52ACA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</p:spPr>
        <p:txBody>
          <a:bodyPr/>
          <a:lstStyle/>
          <a:p>
            <a:r>
              <a:rPr lang="fi-FI" dirty="0"/>
              <a:t>Webinaari 8.3.2022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64A1D-666D-4F31-81FF-BAFA3E8349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8.3.2022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BACC9-37C5-49DE-AF0E-0308F842D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2501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EB2B4AE-F614-4548-8918-166A54DA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911723"/>
            <a:ext cx="10515600" cy="645616"/>
          </a:xfrm>
        </p:spPr>
        <p:txBody>
          <a:bodyPr/>
          <a:lstStyle/>
          <a:p>
            <a:r>
              <a:rPr lang="en-US" dirty="0" err="1"/>
              <a:t>Tulosten</a:t>
            </a:r>
            <a:r>
              <a:rPr lang="en-US" dirty="0"/>
              <a:t> </a:t>
            </a:r>
            <a:r>
              <a:rPr lang="en-US" dirty="0" err="1"/>
              <a:t>julkaiseminen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9242630-3971-419A-8AE0-D04FD1366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1707297"/>
            <a:ext cx="10515600" cy="4351338"/>
          </a:xfrm>
        </p:spPr>
        <p:txBody>
          <a:bodyPr/>
          <a:lstStyle/>
          <a:p>
            <a:r>
              <a:rPr lang="en-US" dirty="0" err="1"/>
              <a:t>Valintakokous</a:t>
            </a:r>
            <a:r>
              <a:rPr lang="en-US" dirty="0"/>
              <a:t> on 2.6.</a:t>
            </a:r>
          </a:p>
          <a:p>
            <a:r>
              <a:rPr lang="en-US" dirty="0"/>
              <a:t>Sen </a:t>
            </a:r>
            <a:r>
              <a:rPr lang="en-US" dirty="0" err="1"/>
              <a:t>jälkeen</a:t>
            </a:r>
            <a:r>
              <a:rPr lang="en-US" dirty="0"/>
              <a:t> </a:t>
            </a:r>
            <a:r>
              <a:rPr lang="en-US" dirty="0" err="1"/>
              <a:t>tiedot</a:t>
            </a:r>
            <a:r>
              <a:rPr lang="en-US" dirty="0"/>
              <a:t> </a:t>
            </a:r>
            <a:r>
              <a:rPr lang="en-US" dirty="0" err="1"/>
              <a:t>menevät</a:t>
            </a:r>
            <a:r>
              <a:rPr lang="en-US" dirty="0"/>
              <a:t> </a:t>
            </a:r>
            <a:r>
              <a:rPr lang="en-US" dirty="0" err="1"/>
              <a:t>Opiskelijapalveluihin</a:t>
            </a:r>
            <a:r>
              <a:rPr lang="en-US" dirty="0"/>
              <a:t>, </a:t>
            </a:r>
            <a:r>
              <a:rPr lang="en-US" dirty="0" err="1"/>
              <a:t>josta</a:t>
            </a:r>
            <a:r>
              <a:rPr lang="en-US" dirty="0"/>
              <a:t> </a:t>
            </a:r>
            <a:r>
              <a:rPr lang="en-US" dirty="0" err="1"/>
              <a:t>syötetään</a:t>
            </a:r>
            <a:r>
              <a:rPr lang="en-US" dirty="0"/>
              <a:t> Opintopolku.fi –</a:t>
            </a:r>
            <a:r>
              <a:rPr lang="en-US" dirty="0" err="1"/>
              <a:t>palveluun</a:t>
            </a:r>
            <a:endParaRPr lang="en-US" dirty="0"/>
          </a:p>
          <a:p>
            <a:r>
              <a:rPr lang="en-US" dirty="0" err="1"/>
              <a:t>Heinäkuussa</a:t>
            </a:r>
            <a:r>
              <a:rPr lang="en-US" dirty="0"/>
              <a:t> on </a:t>
            </a:r>
            <a:r>
              <a:rPr lang="en-US" dirty="0" err="1"/>
              <a:t>mahdollisuus</a:t>
            </a:r>
            <a:r>
              <a:rPr lang="en-US" dirty="0"/>
              <a:t> </a:t>
            </a:r>
            <a:r>
              <a:rPr lang="en-US" dirty="0" err="1"/>
              <a:t>yhtenä</a:t>
            </a:r>
            <a:r>
              <a:rPr lang="en-US" dirty="0"/>
              <a:t> </a:t>
            </a:r>
            <a:r>
              <a:rPr lang="en-US" dirty="0" err="1"/>
              <a:t>päivänä</a:t>
            </a:r>
            <a:r>
              <a:rPr lang="en-US" dirty="0"/>
              <a:t> </a:t>
            </a:r>
            <a:r>
              <a:rPr lang="en-US" dirty="0" err="1"/>
              <a:t>kysyä</a:t>
            </a:r>
            <a:r>
              <a:rPr lang="en-US" dirty="0"/>
              <a:t> </a:t>
            </a:r>
            <a:r>
              <a:rPr lang="en-US" dirty="0" err="1"/>
              <a:t>tuloksistaan</a:t>
            </a:r>
            <a:r>
              <a:rPr lang="en-US" dirty="0"/>
              <a:t> (</a:t>
            </a:r>
            <a:r>
              <a:rPr lang="en-US" dirty="0" err="1"/>
              <a:t>ilmoitetaan</a:t>
            </a:r>
            <a:r>
              <a:rPr lang="en-US" dirty="0"/>
              <a:t> </a:t>
            </a:r>
            <a:r>
              <a:rPr lang="en-US" dirty="0" err="1"/>
              <a:t>myöhemmin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0829670D-CA77-4AFF-AE7E-0380226B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</p:spPr>
        <p:txBody>
          <a:bodyPr/>
          <a:lstStyle/>
          <a:p>
            <a:r>
              <a:rPr lang="fi-FI" dirty="0"/>
              <a:t>Webinaari 8.3.2022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0B6FC9-880E-4885-9E97-45C6A3BC2D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8.3.2022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E7726-1840-43E8-9BFC-9715685AD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7309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1042586-763A-4D10-817A-C8D86AE55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66" y="2683405"/>
            <a:ext cx="10660250" cy="1820862"/>
          </a:xfrm>
        </p:spPr>
        <p:txBody>
          <a:bodyPr anchor="t">
            <a:normAutofit/>
          </a:bodyPr>
          <a:lstStyle/>
          <a:p>
            <a:r>
              <a:rPr lang="en-US" dirty="0"/>
              <a:t>KIITOS AKTIIVISESTA OSALLISTUMISESTA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3AF8771-A6EC-4BC6-8CB4-C88A623B1F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2266" y="4606387"/>
            <a:ext cx="10644349" cy="1440000"/>
          </a:xfrm>
        </p:spPr>
        <p:txBody>
          <a:bodyPr/>
          <a:lstStyle/>
          <a:p>
            <a:r>
              <a:rPr lang="en-US" dirty="0" err="1"/>
              <a:t>Tervetuloa</a:t>
            </a:r>
            <a:r>
              <a:rPr lang="en-US" dirty="0"/>
              <a:t> </a:t>
            </a:r>
            <a:r>
              <a:rPr lang="en-US" dirty="0" err="1"/>
              <a:t>hakemaan</a:t>
            </a:r>
            <a:r>
              <a:rPr lang="en-US" dirty="0"/>
              <a:t> TAMK Musiikin </a:t>
            </a:r>
            <a:r>
              <a:rPr lang="en-US" dirty="0" err="1"/>
              <a:t>tutkinto-ohjelmaan</a:t>
            </a:r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6FCC7A6E-10B1-4E57-9CC9-9336DDEBB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</p:spPr>
        <p:txBody>
          <a:bodyPr/>
          <a:lstStyle/>
          <a:p>
            <a:r>
              <a:rPr lang="fi-FI" dirty="0"/>
              <a:t>Webinaari 8.3.2022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1981C5-14E6-4B67-BAD7-7672EBC74C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8.3.2022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98BB3-58BE-4599-A70B-48950042B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7041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743D6FC-74F1-44C5-B7E9-F7DB1F890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Illan aiheita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E69E34B-A3FF-43AF-817A-175ADC4E4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Tervetulotoivotus</a:t>
            </a:r>
          </a:p>
          <a:p>
            <a:r>
              <a:rPr lang="fi-FI" dirty="0"/>
              <a:t>Valintakokeista yleisesti eri erikoistumisaloilla</a:t>
            </a:r>
          </a:p>
          <a:p>
            <a:r>
              <a:rPr lang="fi-FI" dirty="0"/>
              <a:t>Tekniikka-asiaa</a:t>
            </a:r>
          </a:p>
          <a:p>
            <a:r>
              <a:rPr lang="fi-FI" dirty="0"/>
              <a:t>Haastattelut</a:t>
            </a:r>
          </a:p>
          <a:p>
            <a:r>
              <a:rPr lang="fi-FI" dirty="0"/>
              <a:t>Musiikinteorian, säveltapailun ja musiikin tuntemuksen kokeet</a:t>
            </a:r>
          </a:p>
          <a:p>
            <a:r>
              <a:rPr lang="fi-FI" dirty="0"/>
              <a:t>Hakuun liittyviä asioita</a:t>
            </a:r>
          </a:p>
          <a:p>
            <a:r>
              <a:rPr lang="fi-FI" dirty="0"/>
              <a:t>Tulosten julkaisu</a:t>
            </a:r>
          </a:p>
          <a:p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F8617FB-B356-4C30-A25B-614A7E088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Webinaari 8.3.2022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F39A4F0-41DE-4958-9C51-A432007647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D66465F-1192-4A5C-A62E-C27E02F4C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/>
              <a:t>2</a:t>
            </a:fld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258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ampereen ammattikorkeakoulun pääkampus, jonka pihalla liikkuu paljon ihmisiä.">
            <a:extLst>
              <a:ext uri="{FF2B5EF4-FFF2-40B4-BE49-F238E27FC236}">
                <a16:creationId xmlns:a16="http://schemas.microsoft.com/office/drawing/2014/main" id="{53788229-3572-4F12-A46D-C57266590C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061" y="-491510"/>
            <a:ext cx="12277061" cy="8182709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5DA64064-29A8-4EC3-B76C-74A0CE62F156}"/>
              </a:ext>
            </a:extLst>
          </p:cNvPr>
          <p:cNvSpPr txBox="1"/>
          <p:nvPr/>
        </p:nvSpPr>
        <p:spPr>
          <a:xfrm>
            <a:off x="346303" y="1021412"/>
            <a:ext cx="11158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Tampereen ammattikorkeakoulu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A22861C2-8F9B-4633-9411-F2F53882E6F8}"/>
              </a:ext>
            </a:extLst>
          </p:cNvPr>
          <p:cNvSpPr/>
          <p:nvPr/>
        </p:nvSpPr>
        <p:spPr>
          <a:xfrm>
            <a:off x="2553487" y="5082870"/>
            <a:ext cx="92077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TAMK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on yksi Suomen suurimmista ja suosituimmista ammattikorkeakouluista. Vahvuuksiamme ovat monialaisuus, kehittämisosaaminen, monimuotoiset oppimisen väylät, tiivis yhteys työelämään ja kansainvälinen yhteistyö. Yhdessä Tampereen yliopiston kanssa muodostamme Tampereen korkeakouluyhteisön.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4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7339" y="880354"/>
            <a:ext cx="7243800" cy="5841998"/>
          </a:xfrm>
        </p:spPr>
        <p:txBody>
          <a:bodyPr>
            <a:normAutofit fontScale="925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600" dirty="0"/>
              <a:t>Tutkintoon johtava koulutus, 240 op				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bg1"/>
                </a:solidFill>
              </a:rPr>
              <a:t>Musiikkipedagogi (AMK), 35 aloituspaikkaa			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bg1"/>
                </a:solidFill>
              </a:rPr>
              <a:t>Instrumenttipedagogi, musiikinteoriapedagogi, orkesterin- ja kuoronjohtaja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bg1"/>
                </a:solidFill>
              </a:rPr>
              <a:t>Muusikko (AMK), 10 aloituspaikkaa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bg1"/>
                </a:solidFill>
              </a:rPr>
              <a:t>Musiikkiteatteri (ainoa tutkintoon johtava musiikkiteatterikoulutus Suomessa)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bg1"/>
                </a:solidFill>
              </a:rPr>
              <a:t>Musiikkipedagogi (ylempi AMK), 8 aloituspaikkaa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bg1"/>
                </a:solidFill>
              </a:rPr>
              <a:t>Opiskelijoita n. 230</a:t>
            </a:r>
            <a:endParaRPr lang="fi-FI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600" dirty="0"/>
              <a:t>Osaamispäällikkö, yliopettajat (2), lehtorit (13), sivutoimiset tuntiopettajat (40), </a:t>
            </a:r>
            <a:br>
              <a:rPr lang="fi-FI" sz="1600" dirty="0"/>
            </a:br>
            <a:r>
              <a:rPr lang="fi-FI" sz="1600" dirty="0"/>
              <a:t>Tampereen konservatorion ostopalveluopettajat (20), tuottaja, suunnittelija, työmestari, koordinaattori, opintoasiainkoordinaattorit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600" dirty="0"/>
              <a:t>Uudistetut toimivat väistötilat pääkampuksella, Satamakadulla ja Hämeenpuistossa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600" dirty="0"/>
              <a:t>Taiteellinen toiminta ja julkaisut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bg1"/>
                </a:solidFill>
              </a:rPr>
              <a:t>Koulutusproduktiot ja konsertit (n. 70 konserttia vuodessa) 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bg1"/>
                </a:solidFill>
              </a:rPr>
              <a:t>Lisäksi opetushenkilöstön konsertointi Suomessa ja ulkomailla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600" dirty="0"/>
              <a:t>Avoin AMK, täydennyskoulutus ja erikoistumiskoulutukset (yhteisömuusikko, aivoterveys), musiikkipedagogikoulutuksen harjoitusoppilaat (n. 100)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600" dirty="0"/>
              <a:t>Verkostoidumme ja kehitämme TKI-hanketoimintaa sekä jatkuvaa oppimista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bg1"/>
                </a:solidFill>
              </a:rPr>
              <a:t>Laaja yhteistyöverkosto: mm. musiikkioppilaitoksia, Tampere Filharmonia ja muita ammattiorkestereita, ammattiteattereita, Puolustusvoimat, Tampereen korkeakouluyhteisö, Taideyliopisto, </a:t>
            </a:r>
            <a:r>
              <a:rPr lang="fi-FI" sz="1600" dirty="0" err="1">
                <a:solidFill>
                  <a:schemeClr val="bg1"/>
                </a:solidFill>
              </a:rPr>
              <a:t>AMKien</a:t>
            </a:r>
            <a:r>
              <a:rPr lang="fi-FI" sz="1600" dirty="0">
                <a:solidFill>
                  <a:schemeClr val="bg1"/>
                </a:solidFill>
              </a:rPr>
              <a:t> musiikin koulutukset, Tampereen seurakuntayhtymä, Tampere-talo, </a:t>
            </a:r>
            <a:r>
              <a:rPr lang="fi-FI" sz="1600" dirty="0" err="1">
                <a:solidFill>
                  <a:schemeClr val="bg1"/>
                </a:solidFill>
              </a:rPr>
              <a:t>kv</a:t>
            </a:r>
            <a:r>
              <a:rPr lang="fi-FI" sz="1600" dirty="0">
                <a:solidFill>
                  <a:schemeClr val="bg1"/>
                </a:solidFill>
              </a:rPr>
              <a:t>-kumppanit</a:t>
            </a:r>
          </a:p>
          <a:p>
            <a:pPr algn="l"/>
            <a:endParaRPr lang="fi-FI" sz="1600" dirty="0"/>
          </a:p>
        </p:txBody>
      </p:sp>
      <p:pic>
        <p:nvPicPr>
          <p:cNvPr id="6" name="Picture 5" descr="A close up of a piano&#10;&#10;Description automatically generated">
            <a:extLst>
              <a:ext uri="{FF2B5EF4-FFF2-40B4-BE49-F238E27FC236}">
                <a16:creationId xmlns:a16="http://schemas.microsoft.com/office/drawing/2014/main" id="{9C388C8C-C98D-4150-B1A0-B5FB2DACE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23" y="952273"/>
            <a:ext cx="3801467" cy="532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09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DEF88EA-E07B-462A-876E-A797284E5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911723"/>
            <a:ext cx="10515600" cy="645616"/>
          </a:xfrm>
        </p:spPr>
        <p:txBody>
          <a:bodyPr anchor="t">
            <a:normAutofit/>
          </a:bodyPr>
          <a:lstStyle/>
          <a:p>
            <a:r>
              <a:rPr lang="en-US" dirty="0" err="1"/>
              <a:t>Kysymyksiä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E75C6F5-B2E9-4941-8124-FD8F5BC3C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1707297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err="1"/>
              <a:t>Voit</a:t>
            </a:r>
            <a:r>
              <a:rPr lang="en-US" dirty="0"/>
              <a:t> </a:t>
            </a:r>
            <a:r>
              <a:rPr lang="en-US" dirty="0" err="1"/>
              <a:t>esittää</a:t>
            </a:r>
            <a:r>
              <a:rPr lang="en-US" dirty="0"/>
              <a:t> </a:t>
            </a:r>
            <a:r>
              <a:rPr lang="en-US" dirty="0" err="1"/>
              <a:t>kysymyksiä</a:t>
            </a:r>
            <a:r>
              <a:rPr lang="en-US" dirty="0"/>
              <a:t> </a:t>
            </a:r>
            <a:r>
              <a:rPr lang="en-US" dirty="0" err="1"/>
              <a:t>joko</a:t>
            </a:r>
            <a:r>
              <a:rPr lang="en-US" dirty="0"/>
              <a:t> </a:t>
            </a:r>
            <a:r>
              <a:rPr lang="en-US" dirty="0" err="1"/>
              <a:t>chattin</a:t>
            </a:r>
            <a:r>
              <a:rPr lang="en-US" dirty="0"/>
              <a:t> </a:t>
            </a:r>
            <a:r>
              <a:rPr lang="en-US" dirty="0" err="1"/>
              <a:t>kautta</a:t>
            </a:r>
            <a:r>
              <a:rPr lang="en-US" dirty="0"/>
              <a:t> tai </a:t>
            </a:r>
            <a:r>
              <a:rPr lang="en-US" dirty="0" err="1"/>
              <a:t>kättä</a:t>
            </a:r>
            <a:r>
              <a:rPr lang="en-US" dirty="0"/>
              <a:t> </a:t>
            </a:r>
            <a:r>
              <a:rPr lang="en-US" dirty="0" err="1"/>
              <a:t>nostamalla</a:t>
            </a:r>
            <a:r>
              <a:rPr lang="en-US" dirty="0"/>
              <a:t> (</a:t>
            </a:r>
            <a:r>
              <a:rPr lang="en-US" dirty="0" err="1"/>
              <a:t>löytyy</a:t>
            </a:r>
            <a:r>
              <a:rPr lang="en-US" dirty="0"/>
              <a:t> </a:t>
            </a:r>
            <a:r>
              <a:rPr lang="en-US" dirty="0" err="1"/>
              <a:t>zoomista</a:t>
            </a:r>
            <a:r>
              <a:rPr lang="en-US" dirty="0"/>
              <a:t> </a:t>
            </a:r>
            <a:r>
              <a:rPr lang="en-US" dirty="0" err="1"/>
              <a:t>kohdasta</a:t>
            </a:r>
            <a:r>
              <a:rPr lang="en-US" dirty="0"/>
              <a:t> Reactions- Raise Hand)</a:t>
            </a:r>
          </a:p>
          <a:p>
            <a:r>
              <a:rPr lang="en-US" dirty="0" err="1"/>
              <a:t>Kysymyksiä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esittää</a:t>
            </a:r>
            <a:r>
              <a:rPr lang="en-US" dirty="0"/>
              <a:t> </a:t>
            </a:r>
            <a:r>
              <a:rPr lang="en-US" dirty="0" err="1"/>
              <a:t>jokaisessa</a:t>
            </a:r>
            <a:r>
              <a:rPr lang="en-US" dirty="0"/>
              <a:t> </a:t>
            </a:r>
            <a:r>
              <a:rPr lang="en-US" dirty="0" err="1"/>
              <a:t>asiakohdassa</a:t>
            </a:r>
            <a:r>
              <a:rPr lang="en-US" dirty="0"/>
              <a:t>, </a:t>
            </a:r>
            <a:r>
              <a:rPr lang="en-US" dirty="0" err="1"/>
              <a:t>mutta</a:t>
            </a:r>
            <a:r>
              <a:rPr lang="en-US" dirty="0"/>
              <a:t> 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lopusta</a:t>
            </a:r>
            <a:r>
              <a:rPr lang="en-US" dirty="0"/>
              <a:t> </a:t>
            </a:r>
            <a:r>
              <a:rPr lang="en-US" dirty="0" err="1"/>
              <a:t>varataan</a:t>
            </a:r>
            <a:r>
              <a:rPr lang="en-US" dirty="0"/>
              <a:t> </a:t>
            </a:r>
            <a:r>
              <a:rPr lang="en-US" dirty="0" err="1"/>
              <a:t>aikaa</a:t>
            </a:r>
            <a:r>
              <a:rPr lang="en-US" dirty="0"/>
              <a:t> </a:t>
            </a:r>
            <a:r>
              <a:rPr lang="en-US" dirty="0" err="1"/>
              <a:t>niille</a:t>
            </a:r>
            <a:endParaRPr lang="en-US" dirty="0"/>
          </a:p>
          <a:p>
            <a:r>
              <a:rPr lang="en-US" dirty="0" err="1"/>
              <a:t>Aloitetaan</a:t>
            </a:r>
            <a:r>
              <a:rPr lang="en-US" dirty="0"/>
              <a:t>…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6C00A195-7EE9-46AC-AABE-9D67025D4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400" y="6489700"/>
            <a:ext cx="6779559" cy="25194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Webinaari 8.3.2022</a:t>
            </a:r>
            <a:endParaRPr lang="fi-FI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9534921-5EB7-433F-B383-D0BBA862F2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8.3.2022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1882DF9-A7BD-458E-B409-5F95177F9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7108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AE16EE-A59F-43DB-811B-BCF09E107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TERVETULOA!</a:t>
            </a:r>
            <a:endParaRPr lang="LID4096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E7AE8F4-52EF-4922-B762-8E8438424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Osaamispäällikkö Timo Salo</a:t>
            </a:r>
            <a:endParaRPr lang="LID4096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7AC24FE-0E80-4EDD-BED6-8D90062A8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Webinaari 8.3.3022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BB879F7-BEDE-4FDA-8463-DB271A2409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1DD2089-AC15-4B86-8EDB-72AAD29F4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1435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AA6AA-0128-4424-B02A-6F4C0FE92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911723"/>
            <a:ext cx="10515600" cy="645616"/>
          </a:xfrm>
        </p:spPr>
        <p:txBody>
          <a:bodyPr anchor="t">
            <a:normAutofit/>
          </a:bodyPr>
          <a:lstStyle/>
          <a:p>
            <a:r>
              <a:rPr lang="fi-FI" dirty="0"/>
              <a:t>Valintakoeoppaat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ABF8F-C989-4D88-B843-6B81B0E47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00" y="1707297"/>
            <a:ext cx="10515600" cy="4351338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fi-FI" dirty="0">
                <a:effectLst/>
              </a:rPr>
              <a:t>Pedagogin linkki </a:t>
            </a:r>
            <a:r>
              <a:rPr lang="fi-FI" u="sng" dirty="0">
                <a:effectLst/>
                <a:hlinkClick r:id="rId2"/>
              </a:rPr>
              <a:t>https://opintopolku.fi/konfo/fi/toteutus/1.2.246.562.17.00000000000000002761</a:t>
            </a:r>
            <a:r>
              <a:rPr lang="fi-FI" dirty="0">
                <a:effectLst/>
              </a:rPr>
              <a:t> </a:t>
            </a:r>
          </a:p>
          <a:p>
            <a:pPr>
              <a:spcAft>
                <a:spcPts val="800"/>
              </a:spcAft>
            </a:pPr>
            <a:r>
              <a:rPr lang="fi-FI" dirty="0">
                <a:effectLst/>
              </a:rPr>
              <a:t>Muusikon linkki </a:t>
            </a:r>
            <a:r>
              <a:rPr lang="fi-FI" u="sng" dirty="0">
                <a:effectLst/>
                <a:hlinkClick r:id="rId3"/>
              </a:rPr>
              <a:t>https://opintopolku.fi/konfo/fi/toteutus/1.2.246.562.17.00000000000000002751</a:t>
            </a:r>
            <a:r>
              <a:rPr lang="fi-FI" dirty="0">
                <a:effectLst/>
              </a:rPr>
              <a:t> 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5D911059-9A1E-4EB3-B1AC-DFF61F1159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400" y="6489700"/>
            <a:ext cx="6778800" cy="254015"/>
          </a:xfrm>
        </p:spPr>
        <p:txBody>
          <a:bodyPr/>
          <a:lstStyle/>
          <a:p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B251B1-1BB1-46DB-970C-B90986DA13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A90DC808-9B4F-47F6-816E-B4DD926C39FF}" type="datetime1">
              <a:rPr lang="fi-FI" smtClean="0"/>
              <a:pPr>
                <a:spcAft>
                  <a:spcPts val="600"/>
                </a:spcAft>
              </a:pPr>
              <a:t>8.3.2022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97257-F2D8-4C93-9CB4-1CA8BA615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/>
              <a:pPr>
                <a:spcAft>
                  <a:spcPts val="600"/>
                </a:spcAft>
              </a:pPr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7222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935D9-4E67-4DD9-B862-268400304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Ennakkotehtävät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745C0-54AD-485C-A9B0-330553E82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Ei ole aiemmin ollut vastaava</a:t>
            </a:r>
          </a:p>
          <a:p>
            <a:r>
              <a:rPr lang="fi-FI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Valintakokeeseen liittyvät ennakkotehtävät palautetaan liitteenä Opintopolku.fi-palveluun viimeistään 19.4. Ennakkotehtäviin liittyvät materiaalit avataan 31.3. osoitteessa </a:t>
            </a:r>
            <a:r>
              <a:rPr lang="fi-FI" sz="2400" b="0" i="0" u="sng" strike="noStrike" dirty="0">
                <a:solidFill>
                  <a:srgbClr val="0041BE"/>
                </a:solidFill>
                <a:effectLst/>
                <a:latin typeface="Arial" panose="020B0604020202020204" pitchFamily="34" charset="0"/>
                <a:hlinkClick r:id="rId2"/>
              </a:rPr>
              <a:t>https://sites.tuni.fi/valintakoemateriaali/tamkin-ennakkotehtavat-valintatehtavat-ja-valintakokeiden-ennakkomateriaali-kevat-2022/</a:t>
            </a:r>
            <a:r>
              <a:rPr lang="fi-FI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r>
              <a:rPr lang="fi-FI" sz="2400" dirty="0">
                <a:solidFill>
                  <a:srgbClr val="000000"/>
                </a:solidFill>
                <a:latin typeface="Arial" panose="020B0604020202020204" pitchFamily="34" charset="0"/>
              </a:rPr>
              <a:t>Tekniset vaatimukset videolle (Matti Ruippo)</a:t>
            </a:r>
            <a:r>
              <a:rPr lang="fi-FI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endParaRPr lang="fi-FI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0A5292-0C52-4CC9-A40A-C98862C60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C4982-12F9-44B7-84EF-4FC9DF92DE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0AC54-8871-42A0-96D9-76A07EF57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2693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6EFEF-8389-4762-AC96-67C2C417A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Valmistettavat tehtävät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03CF0-9443-4712-87B4-D31833A37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Musiikkipedagogi: Ohjeet tulevat valintakoekutsussa kaksi viikkoa ennen valintakoepäivää</a:t>
            </a:r>
          </a:p>
          <a:p>
            <a:r>
              <a:rPr lang="fi-FI" dirty="0"/>
              <a:t>Musiikkiteatteri: Valmistettavista tehtävistä monologit löytyvät ennakkotehtävistä, dialogitekstit lähetetään 2.vaiheen valintakoekutsun mukana kaksi viikkoa ennen valintakoepäivää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12CDCA-7139-4EDF-85D9-B5448CD81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B5393E-7FF4-450D-96FD-1786C890C08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90DC808-9B4F-47F6-816E-B4DD926C39FF}" type="datetime1">
              <a:rPr lang="fi-FI" smtClean="0"/>
              <a:pPr/>
              <a:t>8.3.2022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F3C4F-F941-4BD3-AA84-D445FBB2F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90983736"/>
      </p:ext>
    </p:extLst>
  </p:cSld>
  <p:clrMapOvr>
    <a:masterClrMapping/>
  </p:clrMapOvr>
</p:sld>
</file>

<file path=ppt/theme/theme1.xml><?xml version="1.0" encoding="utf-8"?>
<a:theme xmlns:a="http://schemas.openxmlformats.org/drawingml/2006/main" name="TUNI Theme">
  <a:themeElements>
    <a:clrScheme name="TUNI-teema-pp">
      <a:dk1>
        <a:srgbClr val="000000"/>
      </a:dk1>
      <a:lt1>
        <a:srgbClr val="FFFFFF"/>
      </a:lt1>
      <a:dk2>
        <a:srgbClr val="4E008E"/>
      </a:dk2>
      <a:lt2>
        <a:srgbClr val="FFFFFF"/>
      </a:lt2>
      <a:accent1>
        <a:srgbClr val="4E008E"/>
      </a:accent1>
      <a:accent2>
        <a:srgbClr val="38B399"/>
      </a:accent2>
      <a:accent3>
        <a:srgbClr val="FFE349"/>
      </a:accent3>
      <a:accent4>
        <a:srgbClr val="CF286F"/>
      </a:accent4>
      <a:accent5>
        <a:srgbClr val="000000"/>
      </a:accent5>
      <a:accent6>
        <a:srgbClr val="79C0EB"/>
      </a:accent6>
      <a:hlink>
        <a:srgbClr val="0041BE"/>
      </a:hlink>
      <a:folHlink>
        <a:srgbClr val="CF286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MK pohja FI.pptx" id="{631ABD5D-05F0-48CF-9379-C9DBE51FDC5F}" vid="{4A00A58A-E5DF-455A-8088-D3D383A079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TAMK pohja FI</Template>
  <TotalTime>0</TotalTime>
  <Words>828</Words>
  <Application>Microsoft Office PowerPoint</Application>
  <PresentationFormat>Widescreen</PresentationFormat>
  <Paragraphs>150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Courier New</vt:lpstr>
      <vt:lpstr>Segoe UI</vt:lpstr>
      <vt:lpstr>Segoe UI Semibold</vt:lpstr>
      <vt:lpstr>TUNI Theme</vt:lpstr>
      <vt:lpstr>Musiikin valintakokeet 2022 - webinaari 8.3. klo 18-19.30</vt:lpstr>
      <vt:lpstr>Illan aiheita</vt:lpstr>
      <vt:lpstr>PowerPoint Presentation</vt:lpstr>
      <vt:lpstr>PowerPoint Presentation</vt:lpstr>
      <vt:lpstr>Kysymyksiä</vt:lpstr>
      <vt:lpstr>TERVETULOA!</vt:lpstr>
      <vt:lpstr>Valintakoeoppaat</vt:lpstr>
      <vt:lpstr>Ennakkotehtävät</vt:lpstr>
      <vt:lpstr>Valmistettavat tehtävät</vt:lpstr>
      <vt:lpstr>Aikataulut (musiikkipedagogi)</vt:lpstr>
      <vt:lpstr>Aikataulu (muusikko)</vt:lpstr>
      <vt:lpstr>Erikoistumisalat ja opintosuunnat</vt:lpstr>
      <vt:lpstr>Haastattelut </vt:lpstr>
      <vt:lpstr>Musiikin hahmottamisen, säveltapailun ja musiikin tuntemuksen koe</vt:lpstr>
      <vt:lpstr>Hakijapalveluiden terveiset</vt:lpstr>
      <vt:lpstr>KYSYMYKSIÄ JA KOMMENTTEJA?</vt:lpstr>
      <vt:lpstr>Tulosten julkaiseminen</vt:lpstr>
      <vt:lpstr>KIITOS AKTIIVISESTA OSALLISTUMISESTA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Musiikin valintakokeet 2022 - webinaari 8.3. klo 18-19.30</dc:title>
  <cp:lastModifiedBy>Mirja Kopra (TAMK)</cp:lastModifiedBy>
  <cp:revision>3</cp:revision>
  <dcterms:created xsi:type="dcterms:W3CDTF">2020-12-01T13:41:19Z</dcterms:created>
  <dcterms:modified xsi:type="dcterms:W3CDTF">2022-03-08T15:45:39Z</dcterms:modified>
</cp:coreProperties>
</file>