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1561" r:id="rId3"/>
    <p:sldId id="263" r:id="rId4"/>
    <p:sldId id="1560" r:id="rId5"/>
    <p:sldId id="1552" r:id="rId6"/>
    <p:sldId id="1553" r:id="rId7"/>
    <p:sldId id="1564" r:id="rId8"/>
    <p:sldId id="299" r:id="rId9"/>
    <p:sldId id="294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D58232-C12D-4BB8-8210-9081A14C4EFD}" v="15" dt="2023-11-20T09:59:12.6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80702" autoAdjust="0"/>
  </p:normalViewPr>
  <p:slideViewPr>
    <p:cSldViewPr snapToGrid="0">
      <p:cViewPr varScale="1">
        <p:scale>
          <a:sx n="54" d="100"/>
          <a:sy n="54" d="100"/>
        </p:scale>
        <p:origin x="10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sku Torro (TAU)" userId="ac517ed5-4a34-450c-9215-f3c350c182f6" providerId="ADAL" clId="{4FD58232-C12D-4BB8-8210-9081A14C4EFD}"/>
    <pc:docChg chg="undo custSel addSld delSld modSld sldOrd">
      <pc:chgData name="Osku Torro (TAU)" userId="ac517ed5-4a34-450c-9215-f3c350c182f6" providerId="ADAL" clId="{4FD58232-C12D-4BB8-8210-9081A14C4EFD}" dt="2023-11-20T09:59:29.874" v="4668" actId="27636"/>
      <pc:docMkLst>
        <pc:docMk/>
      </pc:docMkLst>
      <pc:sldChg chg="modSp mod">
        <pc:chgData name="Osku Torro (TAU)" userId="ac517ed5-4a34-450c-9215-f3c350c182f6" providerId="ADAL" clId="{4FD58232-C12D-4BB8-8210-9081A14C4EFD}" dt="2023-11-19T17:54:48.793" v="3854" actId="20577"/>
        <pc:sldMkLst>
          <pc:docMk/>
          <pc:sldMk cId="3080702898" sldId="256"/>
        </pc:sldMkLst>
        <pc:spChg chg="mod">
          <ac:chgData name="Osku Torro (TAU)" userId="ac517ed5-4a34-450c-9215-f3c350c182f6" providerId="ADAL" clId="{4FD58232-C12D-4BB8-8210-9081A14C4EFD}" dt="2023-11-19T17:54:48.793" v="3854" actId="20577"/>
          <ac:spMkLst>
            <pc:docMk/>
            <pc:sldMk cId="3080702898" sldId="256"/>
            <ac:spMk id="2" creationId="{2AD8B0CE-4696-6F09-5CF4-FA4F9A6A4DD7}"/>
          </ac:spMkLst>
        </pc:spChg>
      </pc:sldChg>
      <pc:sldChg chg="del">
        <pc:chgData name="Osku Torro (TAU)" userId="ac517ed5-4a34-450c-9215-f3c350c182f6" providerId="ADAL" clId="{4FD58232-C12D-4BB8-8210-9081A14C4EFD}" dt="2023-11-17T12:05:04.643" v="0" actId="47"/>
        <pc:sldMkLst>
          <pc:docMk/>
          <pc:sldMk cId="405142157" sldId="257"/>
        </pc:sldMkLst>
      </pc:sldChg>
      <pc:sldChg chg="del">
        <pc:chgData name="Osku Torro (TAU)" userId="ac517ed5-4a34-450c-9215-f3c350c182f6" providerId="ADAL" clId="{4FD58232-C12D-4BB8-8210-9081A14C4EFD}" dt="2023-11-17T12:05:04.643" v="0" actId="47"/>
        <pc:sldMkLst>
          <pc:docMk/>
          <pc:sldMk cId="1005816539" sldId="258"/>
        </pc:sldMkLst>
      </pc:sldChg>
      <pc:sldChg chg="del">
        <pc:chgData name="Osku Torro (TAU)" userId="ac517ed5-4a34-450c-9215-f3c350c182f6" providerId="ADAL" clId="{4FD58232-C12D-4BB8-8210-9081A14C4EFD}" dt="2023-11-17T12:05:04.643" v="0" actId="47"/>
        <pc:sldMkLst>
          <pc:docMk/>
          <pc:sldMk cId="3734247244" sldId="259"/>
        </pc:sldMkLst>
      </pc:sldChg>
      <pc:sldChg chg="del">
        <pc:chgData name="Osku Torro (TAU)" userId="ac517ed5-4a34-450c-9215-f3c350c182f6" providerId="ADAL" clId="{4FD58232-C12D-4BB8-8210-9081A14C4EFD}" dt="2023-11-17T12:05:30.772" v="1" actId="47"/>
        <pc:sldMkLst>
          <pc:docMk/>
          <pc:sldMk cId="688352504" sldId="260"/>
        </pc:sldMkLst>
      </pc:sldChg>
      <pc:sldChg chg="add del">
        <pc:chgData name="Osku Torro (TAU)" userId="ac517ed5-4a34-450c-9215-f3c350c182f6" providerId="ADAL" clId="{4FD58232-C12D-4BB8-8210-9081A14C4EFD}" dt="2023-11-17T12:50:54.510" v="987" actId="47"/>
        <pc:sldMkLst>
          <pc:docMk/>
          <pc:sldMk cId="190093268" sldId="261"/>
        </pc:sldMkLst>
      </pc:sldChg>
      <pc:sldChg chg="modSp add del mod">
        <pc:chgData name="Osku Torro (TAU)" userId="ac517ed5-4a34-450c-9215-f3c350c182f6" providerId="ADAL" clId="{4FD58232-C12D-4BB8-8210-9081A14C4EFD}" dt="2023-11-20T09:55:01.173" v="4638" actId="20577"/>
        <pc:sldMkLst>
          <pc:docMk/>
          <pc:sldMk cId="2865562018" sldId="263"/>
        </pc:sldMkLst>
        <pc:spChg chg="mod">
          <ac:chgData name="Osku Torro (TAU)" userId="ac517ed5-4a34-450c-9215-f3c350c182f6" providerId="ADAL" clId="{4FD58232-C12D-4BB8-8210-9081A14C4EFD}" dt="2023-11-19T18:00:11.736" v="3998" actId="27636"/>
          <ac:spMkLst>
            <pc:docMk/>
            <pc:sldMk cId="2865562018" sldId="263"/>
            <ac:spMk id="2" creationId="{5B92A126-5499-E118-2EF3-64B2CA9658BA}"/>
          </ac:spMkLst>
        </pc:spChg>
        <pc:spChg chg="mod">
          <ac:chgData name="Osku Torro (TAU)" userId="ac517ed5-4a34-450c-9215-f3c350c182f6" providerId="ADAL" clId="{4FD58232-C12D-4BB8-8210-9081A14C4EFD}" dt="2023-11-20T09:55:01.173" v="4638" actId="20577"/>
          <ac:spMkLst>
            <pc:docMk/>
            <pc:sldMk cId="2865562018" sldId="263"/>
            <ac:spMk id="3" creationId="{5A068B3F-D730-8626-B5C5-9D3384EB9AC2}"/>
          </ac:spMkLst>
        </pc:spChg>
      </pc:sldChg>
      <pc:sldChg chg="del">
        <pc:chgData name="Osku Torro (TAU)" userId="ac517ed5-4a34-450c-9215-f3c350c182f6" providerId="ADAL" clId="{4FD58232-C12D-4BB8-8210-9081A14C4EFD}" dt="2023-11-17T12:44:22.813" v="670" actId="47"/>
        <pc:sldMkLst>
          <pc:docMk/>
          <pc:sldMk cId="2490354548" sldId="264"/>
        </pc:sldMkLst>
      </pc:sldChg>
      <pc:sldChg chg="modSp del mod">
        <pc:chgData name="Osku Torro (TAU)" userId="ac517ed5-4a34-450c-9215-f3c350c182f6" providerId="ADAL" clId="{4FD58232-C12D-4BB8-8210-9081A14C4EFD}" dt="2023-11-17T12:48:16.218" v="882" actId="47"/>
        <pc:sldMkLst>
          <pc:docMk/>
          <pc:sldMk cId="2454275060" sldId="266"/>
        </pc:sldMkLst>
        <pc:spChg chg="mod">
          <ac:chgData name="Osku Torro (TAU)" userId="ac517ed5-4a34-450c-9215-f3c350c182f6" providerId="ADAL" clId="{4FD58232-C12D-4BB8-8210-9081A14C4EFD}" dt="2023-11-17T12:45:38.550" v="722" actId="27636"/>
          <ac:spMkLst>
            <pc:docMk/>
            <pc:sldMk cId="2454275060" sldId="266"/>
            <ac:spMk id="2" creationId="{D42DEBDB-086B-3EC4-BCED-799FFF28D22F}"/>
          </ac:spMkLst>
        </pc:spChg>
        <pc:spChg chg="mod">
          <ac:chgData name="Osku Torro (TAU)" userId="ac517ed5-4a34-450c-9215-f3c350c182f6" providerId="ADAL" clId="{4FD58232-C12D-4BB8-8210-9081A14C4EFD}" dt="2023-11-17T12:46:49.930" v="876" actId="5793"/>
          <ac:spMkLst>
            <pc:docMk/>
            <pc:sldMk cId="2454275060" sldId="266"/>
            <ac:spMk id="7" creationId="{C73FC583-B998-07FE-B3AB-9314C2D194C3}"/>
          </ac:spMkLst>
        </pc:spChg>
      </pc:sldChg>
      <pc:sldChg chg="del">
        <pc:chgData name="Osku Torro (TAU)" userId="ac517ed5-4a34-450c-9215-f3c350c182f6" providerId="ADAL" clId="{4FD58232-C12D-4BB8-8210-9081A14C4EFD}" dt="2023-11-17T12:48:20.440" v="883" actId="47"/>
        <pc:sldMkLst>
          <pc:docMk/>
          <pc:sldMk cId="1093698328" sldId="267"/>
        </pc:sldMkLst>
      </pc:sldChg>
      <pc:sldChg chg="del">
        <pc:chgData name="Osku Torro (TAU)" userId="ac517ed5-4a34-450c-9215-f3c350c182f6" providerId="ADAL" clId="{4FD58232-C12D-4BB8-8210-9081A14C4EFD}" dt="2023-11-17T12:27:12.089" v="262" actId="47"/>
        <pc:sldMkLst>
          <pc:docMk/>
          <pc:sldMk cId="3863366395" sldId="275"/>
        </pc:sldMkLst>
      </pc:sldChg>
      <pc:sldChg chg="del">
        <pc:chgData name="Osku Torro (TAU)" userId="ac517ed5-4a34-450c-9215-f3c350c182f6" providerId="ADAL" clId="{4FD58232-C12D-4BB8-8210-9081A14C4EFD}" dt="2023-11-17T12:46:18.671" v="831" actId="47"/>
        <pc:sldMkLst>
          <pc:docMk/>
          <pc:sldMk cId="1340220376" sldId="276"/>
        </pc:sldMkLst>
      </pc:sldChg>
      <pc:sldChg chg="del">
        <pc:chgData name="Osku Torro (TAU)" userId="ac517ed5-4a34-450c-9215-f3c350c182f6" providerId="ADAL" clId="{4FD58232-C12D-4BB8-8210-9081A14C4EFD}" dt="2023-11-17T12:27:21.570" v="268" actId="47"/>
        <pc:sldMkLst>
          <pc:docMk/>
          <pc:sldMk cId="4156550225" sldId="277"/>
        </pc:sldMkLst>
      </pc:sldChg>
      <pc:sldChg chg="del">
        <pc:chgData name="Osku Torro (TAU)" userId="ac517ed5-4a34-450c-9215-f3c350c182f6" providerId="ADAL" clId="{4FD58232-C12D-4BB8-8210-9081A14C4EFD}" dt="2023-11-17T12:27:20.329" v="267" actId="47"/>
        <pc:sldMkLst>
          <pc:docMk/>
          <pc:sldMk cId="1784358450" sldId="281"/>
        </pc:sldMkLst>
      </pc:sldChg>
      <pc:sldChg chg="del">
        <pc:chgData name="Osku Torro (TAU)" userId="ac517ed5-4a34-450c-9215-f3c350c182f6" providerId="ADAL" clId="{4FD58232-C12D-4BB8-8210-9081A14C4EFD}" dt="2023-11-17T12:27:19.243" v="266" actId="47"/>
        <pc:sldMkLst>
          <pc:docMk/>
          <pc:sldMk cId="3443752472" sldId="282"/>
        </pc:sldMkLst>
      </pc:sldChg>
      <pc:sldChg chg="del">
        <pc:chgData name="Osku Torro (TAU)" userId="ac517ed5-4a34-450c-9215-f3c350c182f6" providerId="ADAL" clId="{4FD58232-C12D-4BB8-8210-9081A14C4EFD}" dt="2023-11-17T12:27:15.383" v="263" actId="47"/>
        <pc:sldMkLst>
          <pc:docMk/>
          <pc:sldMk cId="3715248978" sldId="289"/>
        </pc:sldMkLst>
      </pc:sldChg>
      <pc:sldChg chg="del">
        <pc:chgData name="Osku Torro (TAU)" userId="ac517ed5-4a34-450c-9215-f3c350c182f6" providerId="ADAL" clId="{4FD58232-C12D-4BB8-8210-9081A14C4EFD}" dt="2023-11-17T12:50:40.370" v="986" actId="47"/>
        <pc:sldMkLst>
          <pc:docMk/>
          <pc:sldMk cId="2950534543" sldId="291"/>
        </pc:sldMkLst>
      </pc:sldChg>
      <pc:sldChg chg="modSp mod">
        <pc:chgData name="Osku Torro (TAU)" userId="ac517ed5-4a34-450c-9215-f3c350c182f6" providerId="ADAL" clId="{4FD58232-C12D-4BB8-8210-9081A14C4EFD}" dt="2023-11-17T12:47:25.182" v="881" actId="1076"/>
        <pc:sldMkLst>
          <pc:docMk/>
          <pc:sldMk cId="842361444" sldId="294"/>
        </pc:sldMkLst>
        <pc:spChg chg="mod">
          <ac:chgData name="Osku Torro (TAU)" userId="ac517ed5-4a34-450c-9215-f3c350c182f6" providerId="ADAL" clId="{4FD58232-C12D-4BB8-8210-9081A14C4EFD}" dt="2023-11-17T12:47:25.182" v="881" actId="1076"/>
          <ac:spMkLst>
            <pc:docMk/>
            <pc:sldMk cId="842361444" sldId="294"/>
            <ac:spMk id="2" creationId="{6E144CE1-7DEA-3738-D16F-0634A2A89279}"/>
          </ac:spMkLst>
        </pc:spChg>
      </pc:sldChg>
      <pc:sldChg chg="modSp del mod">
        <pc:chgData name="Osku Torro (TAU)" userId="ac517ed5-4a34-450c-9215-f3c350c182f6" providerId="ADAL" clId="{4FD58232-C12D-4BB8-8210-9081A14C4EFD}" dt="2023-11-17T12:26:52.942" v="259" actId="47"/>
        <pc:sldMkLst>
          <pc:docMk/>
          <pc:sldMk cId="3837691137" sldId="295"/>
        </pc:sldMkLst>
        <pc:spChg chg="mod">
          <ac:chgData name="Osku Torro (TAU)" userId="ac517ed5-4a34-450c-9215-f3c350c182f6" providerId="ADAL" clId="{4FD58232-C12D-4BB8-8210-9081A14C4EFD}" dt="2023-11-17T12:11:28.377" v="24" actId="27636"/>
          <ac:spMkLst>
            <pc:docMk/>
            <pc:sldMk cId="3837691137" sldId="295"/>
            <ac:spMk id="3" creationId="{E2F214A9-9F08-CE62-21CB-6E5022A60504}"/>
          </ac:spMkLst>
        </pc:spChg>
      </pc:sldChg>
      <pc:sldChg chg="del">
        <pc:chgData name="Osku Torro (TAU)" userId="ac517ed5-4a34-450c-9215-f3c350c182f6" providerId="ADAL" clId="{4FD58232-C12D-4BB8-8210-9081A14C4EFD}" dt="2023-11-17T12:27:16.269" v="264" actId="47"/>
        <pc:sldMkLst>
          <pc:docMk/>
          <pc:sldMk cId="3053443540" sldId="298"/>
        </pc:sldMkLst>
      </pc:sldChg>
      <pc:sldChg chg="modSp mod ord">
        <pc:chgData name="Osku Torro (TAU)" userId="ac517ed5-4a34-450c-9215-f3c350c182f6" providerId="ADAL" clId="{4FD58232-C12D-4BB8-8210-9081A14C4EFD}" dt="2023-11-19T18:06:39.244" v="4335" actId="20577"/>
        <pc:sldMkLst>
          <pc:docMk/>
          <pc:sldMk cId="3100695742" sldId="299"/>
        </pc:sldMkLst>
        <pc:spChg chg="mod">
          <ac:chgData name="Osku Torro (TAU)" userId="ac517ed5-4a34-450c-9215-f3c350c182f6" providerId="ADAL" clId="{4FD58232-C12D-4BB8-8210-9081A14C4EFD}" dt="2023-11-19T18:06:39.244" v="4335" actId="20577"/>
          <ac:spMkLst>
            <pc:docMk/>
            <pc:sldMk cId="3100695742" sldId="299"/>
            <ac:spMk id="2" creationId="{3771AFE1-FE7F-BD3F-3140-7847043A7983}"/>
          </ac:spMkLst>
        </pc:spChg>
      </pc:sldChg>
      <pc:sldChg chg="del">
        <pc:chgData name="Osku Torro (TAU)" userId="ac517ed5-4a34-450c-9215-f3c350c182f6" providerId="ADAL" clId="{4FD58232-C12D-4BB8-8210-9081A14C4EFD}" dt="2023-11-17T12:05:04.643" v="0" actId="47"/>
        <pc:sldMkLst>
          <pc:docMk/>
          <pc:sldMk cId="2600691422" sldId="300"/>
        </pc:sldMkLst>
      </pc:sldChg>
      <pc:sldChg chg="modSp del mod">
        <pc:chgData name="Osku Torro (TAU)" userId="ac517ed5-4a34-450c-9215-f3c350c182f6" providerId="ADAL" clId="{4FD58232-C12D-4BB8-8210-9081A14C4EFD}" dt="2023-11-20T09:59:29.874" v="4668" actId="27636"/>
        <pc:sldMkLst>
          <pc:docMk/>
          <pc:sldMk cId="2030235277" sldId="1552"/>
        </pc:sldMkLst>
        <pc:spChg chg="mod">
          <ac:chgData name="Osku Torro (TAU)" userId="ac517ed5-4a34-450c-9215-f3c350c182f6" providerId="ADAL" clId="{4FD58232-C12D-4BB8-8210-9081A14C4EFD}" dt="2023-11-20T09:59:29.874" v="4668" actId="27636"/>
          <ac:spMkLst>
            <pc:docMk/>
            <pc:sldMk cId="2030235277" sldId="1552"/>
            <ac:spMk id="2" creationId="{D6884325-D143-BFDA-5167-CD671A0BC17D}"/>
          </ac:spMkLst>
        </pc:spChg>
      </pc:sldChg>
      <pc:sldChg chg="addSp delSp modSp mod ord">
        <pc:chgData name="Osku Torro (TAU)" userId="ac517ed5-4a34-450c-9215-f3c350c182f6" providerId="ADAL" clId="{4FD58232-C12D-4BB8-8210-9081A14C4EFD}" dt="2023-11-19T18:02:03.716" v="4065" actId="20577"/>
        <pc:sldMkLst>
          <pc:docMk/>
          <pc:sldMk cId="3978040112" sldId="1553"/>
        </pc:sldMkLst>
        <pc:spChg chg="mod">
          <ac:chgData name="Osku Torro (TAU)" userId="ac517ed5-4a34-450c-9215-f3c350c182f6" providerId="ADAL" clId="{4FD58232-C12D-4BB8-8210-9081A14C4EFD}" dt="2023-11-19T18:02:03.716" v="4065" actId="20577"/>
          <ac:spMkLst>
            <pc:docMk/>
            <pc:sldMk cId="3978040112" sldId="1553"/>
            <ac:spMk id="2" creationId="{D6884325-D143-BFDA-5167-CD671A0BC17D}"/>
          </ac:spMkLst>
        </pc:spChg>
        <pc:spChg chg="mod">
          <ac:chgData name="Osku Torro (TAU)" userId="ac517ed5-4a34-450c-9215-f3c350c182f6" providerId="ADAL" clId="{4FD58232-C12D-4BB8-8210-9081A14C4EFD}" dt="2023-11-17T13:08:47.941" v="1857" actId="20577"/>
          <ac:spMkLst>
            <pc:docMk/>
            <pc:sldMk cId="3978040112" sldId="1553"/>
            <ac:spMk id="3" creationId="{C61F1B2E-B94E-001A-CB37-2A6A43C731D9}"/>
          </ac:spMkLst>
        </pc:spChg>
        <pc:spChg chg="mod ord">
          <ac:chgData name="Osku Torro (TAU)" userId="ac517ed5-4a34-450c-9215-f3c350c182f6" providerId="ADAL" clId="{4FD58232-C12D-4BB8-8210-9081A14C4EFD}" dt="2023-11-17T13:06:17.445" v="1630" actId="1035"/>
          <ac:spMkLst>
            <pc:docMk/>
            <pc:sldMk cId="3978040112" sldId="1553"/>
            <ac:spMk id="8" creationId="{85B45DE7-8C73-1B31-8186-95F59CA3F2F5}"/>
          </ac:spMkLst>
        </pc:spChg>
        <pc:picChg chg="add mod">
          <ac:chgData name="Osku Torro (TAU)" userId="ac517ed5-4a34-450c-9215-f3c350c182f6" providerId="ADAL" clId="{4FD58232-C12D-4BB8-8210-9081A14C4EFD}" dt="2023-11-17T13:05:54.117" v="1591" actId="1038"/>
          <ac:picMkLst>
            <pc:docMk/>
            <pc:sldMk cId="3978040112" sldId="1553"/>
            <ac:picMk id="5" creationId="{5F7E9EAD-5799-428F-314B-FE31AB08B9A3}"/>
          </ac:picMkLst>
        </pc:picChg>
        <pc:picChg chg="del">
          <ac:chgData name="Osku Torro (TAU)" userId="ac517ed5-4a34-450c-9215-f3c350c182f6" providerId="ADAL" clId="{4FD58232-C12D-4BB8-8210-9081A14C4EFD}" dt="2023-11-17T13:04:25.861" v="1510" actId="478"/>
          <ac:picMkLst>
            <pc:docMk/>
            <pc:sldMk cId="3978040112" sldId="1553"/>
            <ac:picMk id="6" creationId="{B612EF01-790B-BA5A-4208-2530B59C234C}"/>
          </ac:picMkLst>
        </pc:picChg>
        <pc:picChg chg="del mod">
          <ac:chgData name="Osku Torro (TAU)" userId="ac517ed5-4a34-450c-9215-f3c350c182f6" providerId="ADAL" clId="{4FD58232-C12D-4BB8-8210-9081A14C4EFD}" dt="2023-11-17T13:05:07.561" v="1515" actId="478"/>
          <ac:picMkLst>
            <pc:docMk/>
            <pc:sldMk cId="3978040112" sldId="1553"/>
            <ac:picMk id="7" creationId="{C3A6D7B0-C6D6-26CE-A0D6-13EA20D50ECA}"/>
          </ac:picMkLst>
        </pc:picChg>
        <pc:picChg chg="add mod">
          <ac:chgData name="Osku Torro (TAU)" userId="ac517ed5-4a34-450c-9215-f3c350c182f6" providerId="ADAL" clId="{4FD58232-C12D-4BB8-8210-9081A14C4EFD}" dt="2023-11-17T13:06:12.004" v="1624" actId="14100"/>
          <ac:picMkLst>
            <pc:docMk/>
            <pc:sldMk cId="3978040112" sldId="1553"/>
            <ac:picMk id="10" creationId="{3453B21F-088D-2E6C-340F-3D22CF9551A1}"/>
          </ac:picMkLst>
        </pc:picChg>
      </pc:sldChg>
      <pc:sldChg chg="del">
        <pc:chgData name="Osku Torro (TAU)" userId="ac517ed5-4a34-450c-9215-f3c350c182f6" providerId="ADAL" clId="{4FD58232-C12D-4BB8-8210-9081A14C4EFD}" dt="2023-11-17T12:27:31.847" v="271" actId="47"/>
        <pc:sldMkLst>
          <pc:docMk/>
          <pc:sldMk cId="1251452174" sldId="1554"/>
        </pc:sldMkLst>
      </pc:sldChg>
      <pc:sldChg chg="del">
        <pc:chgData name="Osku Torro (TAU)" userId="ac517ed5-4a34-450c-9215-f3c350c182f6" providerId="ADAL" clId="{4FD58232-C12D-4BB8-8210-9081A14C4EFD}" dt="2023-11-17T12:27:24.930" v="270" actId="47"/>
        <pc:sldMkLst>
          <pc:docMk/>
          <pc:sldMk cId="127635289" sldId="1555"/>
        </pc:sldMkLst>
      </pc:sldChg>
      <pc:sldChg chg="del">
        <pc:chgData name="Osku Torro (TAU)" userId="ac517ed5-4a34-450c-9215-f3c350c182f6" providerId="ADAL" clId="{4FD58232-C12D-4BB8-8210-9081A14C4EFD}" dt="2023-11-17T12:27:17.687" v="265" actId="47"/>
        <pc:sldMkLst>
          <pc:docMk/>
          <pc:sldMk cId="2716910671" sldId="1556"/>
        </pc:sldMkLst>
      </pc:sldChg>
      <pc:sldChg chg="del">
        <pc:chgData name="Osku Torro (TAU)" userId="ac517ed5-4a34-450c-9215-f3c350c182f6" providerId="ADAL" clId="{4FD58232-C12D-4BB8-8210-9081A14C4EFD}" dt="2023-11-17T12:26:55.723" v="260" actId="47"/>
        <pc:sldMkLst>
          <pc:docMk/>
          <pc:sldMk cId="3719372269" sldId="1557"/>
        </pc:sldMkLst>
      </pc:sldChg>
      <pc:sldChg chg="del">
        <pc:chgData name="Osku Torro (TAU)" userId="ac517ed5-4a34-450c-9215-f3c350c182f6" providerId="ADAL" clId="{4FD58232-C12D-4BB8-8210-9081A14C4EFD}" dt="2023-11-17T12:26:57.666" v="261" actId="47"/>
        <pc:sldMkLst>
          <pc:docMk/>
          <pc:sldMk cId="2010813279" sldId="1558"/>
        </pc:sldMkLst>
      </pc:sldChg>
      <pc:sldChg chg="del">
        <pc:chgData name="Osku Torro (TAU)" userId="ac517ed5-4a34-450c-9215-f3c350c182f6" providerId="ADAL" clId="{4FD58232-C12D-4BB8-8210-9081A14C4EFD}" dt="2023-11-17T12:27:23.843" v="269" actId="47"/>
        <pc:sldMkLst>
          <pc:docMk/>
          <pc:sldMk cId="3250553689" sldId="1559"/>
        </pc:sldMkLst>
      </pc:sldChg>
      <pc:sldChg chg="addSp delSp modSp mod ord">
        <pc:chgData name="Osku Torro (TAU)" userId="ac517ed5-4a34-450c-9215-f3c350c182f6" providerId="ADAL" clId="{4FD58232-C12D-4BB8-8210-9081A14C4EFD}" dt="2023-11-19T18:08:28.114" v="4357" actId="15"/>
        <pc:sldMkLst>
          <pc:docMk/>
          <pc:sldMk cId="3331030320" sldId="1560"/>
        </pc:sldMkLst>
        <pc:spChg chg="mod ord">
          <ac:chgData name="Osku Torro (TAU)" userId="ac517ed5-4a34-450c-9215-f3c350c182f6" providerId="ADAL" clId="{4FD58232-C12D-4BB8-8210-9081A14C4EFD}" dt="2023-11-19T18:00:20.621" v="3999" actId="403"/>
          <ac:spMkLst>
            <pc:docMk/>
            <pc:sldMk cId="3331030320" sldId="1560"/>
            <ac:spMk id="2" creationId="{4B54A6F0-AAFB-72A1-1786-19C04D638E25}"/>
          </ac:spMkLst>
        </pc:spChg>
        <pc:spChg chg="mod ord">
          <ac:chgData name="Osku Torro (TAU)" userId="ac517ed5-4a34-450c-9215-f3c350c182f6" providerId="ADAL" clId="{4FD58232-C12D-4BB8-8210-9081A14C4EFD}" dt="2023-11-19T18:08:28.114" v="4357" actId="15"/>
          <ac:spMkLst>
            <pc:docMk/>
            <pc:sldMk cId="3331030320" sldId="1560"/>
            <ac:spMk id="3" creationId="{C3CBD4A9-7F03-538D-2B8E-4CD2251C5500}"/>
          </ac:spMkLst>
        </pc:spChg>
        <pc:spChg chg="add del mod">
          <ac:chgData name="Osku Torro (TAU)" userId="ac517ed5-4a34-450c-9215-f3c350c182f6" providerId="ADAL" clId="{4FD58232-C12D-4BB8-8210-9081A14C4EFD}" dt="2023-11-19T16:55:59.959" v="1892" actId="767"/>
          <ac:spMkLst>
            <pc:docMk/>
            <pc:sldMk cId="3331030320" sldId="1560"/>
            <ac:spMk id="7" creationId="{E24D7A61-1A7F-1E83-5CB1-1DD565974981}"/>
          </ac:spMkLst>
        </pc:spChg>
        <pc:spChg chg="add del">
          <ac:chgData name="Osku Torro (TAU)" userId="ac517ed5-4a34-450c-9215-f3c350c182f6" providerId="ADAL" clId="{4FD58232-C12D-4BB8-8210-9081A14C4EFD}" dt="2023-11-17T12:30:49.187" v="287" actId="26606"/>
          <ac:spMkLst>
            <pc:docMk/>
            <pc:sldMk cId="3331030320" sldId="1560"/>
            <ac:spMk id="10" creationId="{04812C46-200A-4DEB-A05E-3ED6C68C2387}"/>
          </ac:spMkLst>
        </pc:spChg>
        <pc:spChg chg="add del">
          <ac:chgData name="Osku Torro (TAU)" userId="ac517ed5-4a34-450c-9215-f3c350c182f6" providerId="ADAL" clId="{4FD58232-C12D-4BB8-8210-9081A14C4EFD}" dt="2023-11-17T12:30:49.172" v="286" actId="26606"/>
          <ac:spMkLst>
            <pc:docMk/>
            <pc:sldMk cId="3331030320" sldId="1560"/>
            <ac:spMk id="15" creationId="{F13C74B1-5B17-4795-BED0-7140497B445A}"/>
          </ac:spMkLst>
        </pc:spChg>
        <pc:spChg chg="add del">
          <ac:chgData name="Osku Torro (TAU)" userId="ac517ed5-4a34-450c-9215-f3c350c182f6" providerId="ADAL" clId="{4FD58232-C12D-4BB8-8210-9081A14C4EFD}" dt="2023-11-17T12:30:49.172" v="286" actId="26606"/>
          <ac:spMkLst>
            <pc:docMk/>
            <pc:sldMk cId="3331030320" sldId="1560"/>
            <ac:spMk id="17" creationId="{D4974D33-8DC5-464E-8C6D-BE58F0669C17}"/>
          </ac:spMkLst>
        </pc:spChg>
        <pc:spChg chg="add del">
          <ac:chgData name="Osku Torro (TAU)" userId="ac517ed5-4a34-450c-9215-f3c350c182f6" providerId="ADAL" clId="{4FD58232-C12D-4BB8-8210-9081A14C4EFD}" dt="2023-11-19T16:53:14.935" v="1861" actId="26606"/>
          <ac:spMkLst>
            <pc:docMk/>
            <pc:sldMk cId="3331030320" sldId="1560"/>
            <ac:spMk id="24" creationId="{231BF440-39FA-4087-84CC-2EEC0BBDAF29}"/>
          </ac:spMkLst>
        </pc:spChg>
        <pc:spChg chg="add del">
          <ac:chgData name="Osku Torro (TAU)" userId="ac517ed5-4a34-450c-9215-f3c350c182f6" providerId="ADAL" clId="{4FD58232-C12D-4BB8-8210-9081A14C4EFD}" dt="2023-11-19T16:53:14.935" v="1861" actId="26606"/>
          <ac:spMkLst>
            <pc:docMk/>
            <pc:sldMk cId="3331030320" sldId="1560"/>
            <ac:spMk id="26" creationId="{F04E4CBA-303B-48BD-8451-C2701CB0EEBF}"/>
          </ac:spMkLst>
        </pc:spChg>
        <pc:spChg chg="add del">
          <ac:chgData name="Osku Torro (TAU)" userId="ac517ed5-4a34-450c-9215-f3c350c182f6" providerId="ADAL" clId="{4FD58232-C12D-4BB8-8210-9081A14C4EFD}" dt="2023-11-19T16:53:14.935" v="1861" actId="26606"/>
          <ac:spMkLst>
            <pc:docMk/>
            <pc:sldMk cId="3331030320" sldId="1560"/>
            <ac:spMk id="28" creationId="{F6CA58B3-AFCC-4A40-9882-50D5080879B0}"/>
          </ac:spMkLst>
        </pc:spChg>
        <pc:spChg chg="add del">
          <ac:chgData name="Osku Torro (TAU)" userId="ac517ed5-4a34-450c-9215-f3c350c182f6" providerId="ADAL" clId="{4FD58232-C12D-4BB8-8210-9081A14C4EFD}" dt="2023-11-19T16:53:14.935" v="1861" actId="26606"/>
          <ac:spMkLst>
            <pc:docMk/>
            <pc:sldMk cId="3331030320" sldId="1560"/>
            <ac:spMk id="30" creationId="{75C56826-D4E5-42ED-8529-079651CB3005}"/>
          </ac:spMkLst>
        </pc:spChg>
        <pc:spChg chg="add del">
          <ac:chgData name="Osku Torro (TAU)" userId="ac517ed5-4a34-450c-9215-f3c350c182f6" providerId="ADAL" clId="{4FD58232-C12D-4BB8-8210-9081A14C4EFD}" dt="2023-11-19T16:53:14.935" v="1861" actId="26606"/>
          <ac:spMkLst>
            <pc:docMk/>
            <pc:sldMk cId="3331030320" sldId="1560"/>
            <ac:spMk id="32" creationId="{82095FCE-EF05-4443-B97A-85DEE3A5CA17}"/>
          </ac:spMkLst>
        </pc:spChg>
        <pc:spChg chg="add del">
          <ac:chgData name="Osku Torro (TAU)" userId="ac517ed5-4a34-450c-9215-f3c350c182f6" providerId="ADAL" clId="{4FD58232-C12D-4BB8-8210-9081A14C4EFD}" dt="2023-11-19T16:53:14.935" v="1861" actId="26606"/>
          <ac:spMkLst>
            <pc:docMk/>
            <pc:sldMk cId="3331030320" sldId="1560"/>
            <ac:spMk id="34" creationId="{CA00AE6B-AA30-4CF8-BA6F-339B780AD76C}"/>
          </ac:spMkLst>
        </pc:spChg>
        <pc:spChg chg="add del">
          <ac:chgData name="Osku Torro (TAU)" userId="ac517ed5-4a34-450c-9215-f3c350c182f6" providerId="ADAL" clId="{4FD58232-C12D-4BB8-8210-9081A14C4EFD}" dt="2023-11-19T16:53:17.931" v="1863" actId="26606"/>
          <ac:spMkLst>
            <pc:docMk/>
            <pc:sldMk cId="3331030320" sldId="1560"/>
            <ac:spMk id="36" creationId="{99F1FFA9-D672-408C-9220-ADEEC6ABDD09}"/>
          </ac:spMkLst>
        </pc:spChg>
        <pc:spChg chg="add del">
          <ac:chgData name="Osku Torro (TAU)" userId="ac517ed5-4a34-450c-9215-f3c350c182f6" providerId="ADAL" clId="{4FD58232-C12D-4BB8-8210-9081A14C4EFD}" dt="2023-11-19T16:53:26.147" v="1865" actId="26606"/>
          <ac:spMkLst>
            <pc:docMk/>
            <pc:sldMk cId="3331030320" sldId="1560"/>
            <ac:spMk id="38" creationId="{620FDFD2-19AF-4124-A49A-BAC0929B1300}"/>
          </ac:spMkLst>
        </pc:spChg>
        <pc:spChg chg="add del">
          <ac:chgData name="Osku Torro (TAU)" userId="ac517ed5-4a34-450c-9215-f3c350c182f6" providerId="ADAL" clId="{4FD58232-C12D-4BB8-8210-9081A14C4EFD}" dt="2023-11-19T16:56:00.325" v="1893" actId="26606"/>
          <ac:spMkLst>
            <pc:docMk/>
            <pc:sldMk cId="3331030320" sldId="1560"/>
            <ac:spMk id="45" creationId="{6ECA6DCB-B7E1-40A9-9524-540C6DA40B1B}"/>
          </ac:spMkLst>
        </pc:spChg>
        <pc:spChg chg="add del">
          <ac:chgData name="Osku Torro (TAU)" userId="ac517ed5-4a34-450c-9215-f3c350c182f6" providerId="ADAL" clId="{4FD58232-C12D-4BB8-8210-9081A14C4EFD}" dt="2023-11-19T16:56:00.325" v="1893" actId="26606"/>
          <ac:spMkLst>
            <pc:docMk/>
            <pc:sldMk cId="3331030320" sldId="1560"/>
            <ac:spMk id="48" creationId="{3873B707-463F-40B0-8227-E8CC6C67EB25}"/>
          </ac:spMkLst>
        </pc:spChg>
        <pc:spChg chg="add del">
          <ac:chgData name="Osku Torro (TAU)" userId="ac517ed5-4a34-450c-9215-f3c350c182f6" providerId="ADAL" clId="{4FD58232-C12D-4BB8-8210-9081A14C4EFD}" dt="2023-11-19T16:56:00.325" v="1893" actId="26606"/>
          <ac:spMkLst>
            <pc:docMk/>
            <pc:sldMk cId="3331030320" sldId="1560"/>
            <ac:spMk id="49" creationId="{C13237C8-E62C-4F0D-A318-BD6FB6C2D138}"/>
          </ac:spMkLst>
        </pc:spChg>
        <pc:spChg chg="add del">
          <ac:chgData name="Osku Torro (TAU)" userId="ac517ed5-4a34-450c-9215-f3c350c182f6" providerId="ADAL" clId="{4FD58232-C12D-4BB8-8210-9081A14C4EFD}" dt="2023-11-19T16:56:00.325" v="1893" actId="26606"/>
          <ac:spMkLst>
            <pc:docMk/>
            <pc:sldMk cId="3331030320" sldId="1560"/>
            <ac:spMk id="50" creationId="{19C9EAEA-39D0-4B0E-A0EB-51E7B26740B1}"/>
          </ac:spMkLst>
        </pc:spChg>
        <pc:spChg chg="add del">
          <ac:chgData name="Osku Torro (TAU)" userId="ac517ed5-4a34-450c-9215-f3c350c182f6" providerId="ADAL" clId="{4FD58232-C12D-4BB8-8210-9081A14C4EFD}" dt="2023-11-19T16:56:00.325" v="1893" actId="26606"/>
          <ac:spMkLst>
            <pc:docMk/>
            <pc:sldMk cId="3331030320" sldId="1560"/>
            <ac:spMk id="51" creationId="{8CB5D2D7-DF65-4E86-BFBA-FFB9B5ACEB64}"/>
          </ac:spMkLst>
        </pc:spChg>
        <pc:grpChg chg="add del">
          <ac:chgData name="Osku Torro (TAU)" userId="ac517ed5-4a34-450c-9215-f3c350c182f6" providerId="ADAL" clId="{4FD58232-C12D-4BB8-8210-9081A14C4EFD}" dt="2023-11-19T16:53:26.147" v="1865" actId="26606"/>
          <ac:grpSpMkLst>
            <pc:docMk/>
            <pc:sldMk cId="3331030320" sldId="1560"/>
            <ac:grpSpMk id="39" creationId="{7F6F6FC6-9A5F-4E14-8105-15D94914A798}"/>
          </ac:grpSpMkLst>
        </pc:grpChg>
        <pc:grpChg chg="add del">
          <ac:chgData name="Osku Torro (TAU)" userId="ac517ed5-4a34-450c-9215-f3c350c182f6" providerId="ADAL" clId="{4FD58232-C12D-4BB8-8210-9081A14C4EFD}" dt="2023-11-19T16:53:43.408" v="1867" actId="26606"/>
          <ac:grpSpMkLst>
            <pc:docMk/>
            <pc:sldMk cId="3331030320" sldId="1560"/>
            <ac:grpSpMk id="42" creationId="{923615DC-F5A3-677C-DB79-DA387F11FC43}"/>
          </ac:grpSpMkLst>
        </pc:grpChg>
        <pc:grpChg chg="add del">
          <ac:chgData name="Osku Torro (TAU)" userId="ac517ed5-4a34-450c-9215-f3c350c182f6" providerId="ADAL" clId="{4FD58232-C12D-4BB8-8210-9081A14C4EFD}" dt="2023-11-19T16:56:00.325" v="1893" actId="26606"/>
          <ac:grpSpMkLst>
            <pc:docMk/>
            <pc:sldMk cId="3331030320" sldId="1560"/>
            <ac:grpSpMk id="46" creationId="{1DE889C7-FAD6-4397-98E2-05D503484459}"/>
          </ac:grpSpMkLst>
        </pc:grpChg>
        <pc:picChg chg="add del mod ord">
          <ac:chgData name="Osku Torro (TAU)" userId="ac517ed5-4a34-450c-9215-f3c350c182f6" providerId="ADAL" clId="{4FD58232-C12D-4BB8-8210-9081A14C4EFD}" dt="2023-11-19T16:56:21.174" v="1894" actId="478"/>
          <ac:picMkLst>
            <pc:docMk/>
            <pc:sldMk cId="3331030320" sldId="1560"/>
            <ac:picMk id="5" creationId="{3CEA3787-11FE-E938-D744-430C6A6A36B2}"/>
          </ac:picMkLst>
        </pc:picChg>
        <pc:picChg chg="del">
          <ac:chgData name="Osku Torro (TAU)" userId="ac517ed5-4a34-450c-9215-f3c350c182f6" providerId="ADAL" clId="{4FD58232-C12D-4BB8-8210-9081A14C4EFD}" dt="2023-11-17T12:30:26.974" v="283" actId="478"/>
          <ac:picMkLst>
            <pc:docMk/>
            <pc:sldMk cId="3331030320" sldId="1560"/>
            <ac:picMk id="5" creationId="{CB686A26-1609-3ADD-1450-295B83A7B0F1}"/>
          </ac:picMkLst>
        </pc:picChg>
        <pc:picChg chg="add mod ord">
          <ac:chgData name="Osku Torro (TAU)" userId="ac517ed5-4a34-450c-9215-f3c350c182f6" providerId="ADAL" clId="{4FD58232-C12D-4BB8-8210-9081A14C4EFD}" dt="2023-11-19T16:56:00.325" v="1893" actId="26606"/>
          <ac:picMkLst>
            <pc:docMk/>
            <pc:sldMk cId="3331030320" sldId="1560"/>
            <ac:picMk id="6" creationId="{792647E0-3F16-D9A0-3639-53841294346F}"/>
          </ac:picMkLst>
        </pc:picChg>
        <pc:cxnChg chg="add del">
          <ac:chgData name="Osku Torro (TAU)" userId="ac517ed5-4a34-450c-9215-f3c350c182f6" providerId="ADAL" clId="{4FD58232-C12D-4BB8-8210-9081A14C4EFD}" dt="2023-11-19T16:56:00.325" v="1893" actId="26606"/>
          <ac:cxnSpMkLst>
            <pc:docMk/>
            <pc:sldMk cId="3331030320" sldId="1560"/>
            <ac:cxnSpMk id="19" creationId="{249EDD1B-F94D-B4E6-ACAA-566B9A26FDE3}"/>
          </ac:cxnSpMkLst>
        </pc:cxnChg>
      </pc:sldChg>
      <pc:sldChg chg="modSp mod">
        <pc:chgData name="Osku Torro (TAU)" userId="ac517ed5-4a34-450c-9215-f3c350c182f6" providerId="ADAL" clId="{4FD58232-C12D-4BB8-8210-9081A14C4EFD}" dt="2023-11-19T17:41:51.084" v="2967" actId="20577"/>
        <pc:sldMkLst>
          <pc:docMk/>
          <pc:sldMk cId="4268299532" sldId="1561"/>
        </pc:sldMkLst>
        <pc:spChg chg="mod">
          <ac:chgData name="Osku Torro (TAU)" userId="ac517ed5-4a34-450c-9215-f3c350c182f6" providerId="ADAL" clId="{4FD58232-C12D-4BB8-8210-9081A14C4EFD}" dt="2023-11-19T17:41:09.821" v="2966" actId="27636"/>
          <ac:spMkLst>
            <pc:docMk/>
            <pc:sldMk cId="4268299532" sldId="1561"/>
            <ac:spMk id="2" creationId="{0F2A2BF8-9650-0A11-B611-6808DC7CBD5A}"/>
          </ac:spMkLst>
        </pc:spChg>
        <pc:spChg chg="mod">
          <ac:chgData name="Osku Torro (TAU)" userId="ac517ed5-4a34-450c-9215-f3c350c182f6" providerId="ADAL" clId="{4FD58232-C12D-4BB8-8210-9081A14C4EFD}" dt="2023-11-19T17:41:51.084" v="2967" actId="20577"/>
          <ac:spMkLst>
            <pc:docMk/>
            <pc:sldMk cId="4268299532" sldId="1561"/>
            <ac:spMk id="3" creationId="{C24ADC43-3951-EEB1-EEDC-7C96391B65CB}"/>
          </ac:spMkLst>
        </pc:spChg>
      </pc:sldChg>
      <pc:sldChg chg="del">
        <pc:chgData name="Osku Torro (TAU)" userId="ac517ed5-4a34-450c-9215-f3c350c182f6" providerId="ADAL" clId="{4FD58232-C12D-4BB8-8210-9081A14C4EFD}" dt="2023-11-17T12:46:21.853" v="832" actId="47"/>
        <pc:sldMkLst>
          <pc:docMk/>
          <pc:sldMk cId="727561297" sldId="1562"/>
        </pc:sldMkLst>
      </pc:sldChg>
      <pc:sldChg chg="addSp delSp add del setBg delDesignElem">
        <pc:chgData name="Osku Torro (TAU)" userId="ac517ed5-4a34-450c-9215-f3c350c182f6" providerId="ADAL" clId="{4FD58232-C12D-4BB8-8210-9081A14C4EFD}" dt="2023-11-17T12:11:28.308" v="23"/>
        <pc:sldMkLst>
          <pc:docMk/>
          <pc:sldMk cId="2099993573" sldId="1563"/>
        </pc:sldMkLst>
        <pc:spChg chg="add del">
          <ac:chgData name="Osku Torro (TAU)" userId="ac517ed5-4a34-450c-9215-f3c350c182f6" providerId="ADAL" clId="{4FD58232-C12D-4BB8-8210-9081A14C4EFD}" dt="2023-11-17T12:11:28.308" v="23"/>
          <ac:spMkLst>
            <pc:docMk/>
            <pc:sldMk cId="2099993573" sldId="1563"/>
            <ac:spMk id="10" creationId="{C0763A76-9F1C-4FC5-82B7-DD475DA461B2}"/>
          </ac:spMkLst>
        </pc:spChg>
        <pc:spChg chg="add del">
          <ac:chgData name="Osku Torro (TAU)" userId="ac517ed5-4a34-450c-9215-f3c350c182f6" providerId="ADAL" clId="{4FD58232-C12D-4BB8-8210-9081A14C4EFD}" dt="2023-11-17T12:11:28.308" v="23"/>
          <ac:spMkLst>
            <pc:docMk/>
            <pc:sldMk cId="2099993573" sldId="1563"/>
            <ac:spMk id="12" creationId="{E81BF4F6-F2CF-4984-9D14-D6966D92F99F}"/>
          </ac:spMkLst>
        </pc:spChg>
      </pc:sldChg>
      <pc:sldChg chg="modSp del mod">
        <pc:chgData name="Osku Torro (TAU)" userId="ac517ed5-4a34-450c-9215-f3c350c182f6" providerId="ADAL" clId="{4FD58232-C12D-4BB8-8210-9081A14C4EFD}" dt="2023-11-17T12:26:36.977" v="256" actId="47"/>
        <pc:sldMkLst>
          <pc:docMk/>
          <pc:sldMk cId="2602970901" sldId="1563"/>
        </pc:sldMkLst>
        <pc:spChg chg="mod">
          <ac:chgData name="Osku Torro (TAU)" userId="ac517ed5-4a34-450c-9215-f3c350c182f6" providerId="ADAL" clId="{4FD58232-C12D-4BB8-8210-9081A14C4EFD}" dt="2023-11-17T12:21:15.142" v="255" actId="20577"/>
          <ac:spMkLst>
            <pc:docMk/>
            <pc:sldMk cId="2602970901" sldId="1563"/>
            <ac:spMk id="2" creationId="{DDC23B41-6243-7DFE-6102-59A1D7DE130F}"/>
          </ac:spMkLst>
        </pc:spChg>
        <pc:spChg chg="mod">
          <ac:chgData name="Osku Torro (TAU)" userId="ac517ed5-4a34-450c-9215-f3c350c182f6" providerId="ADAL" clId="{4FD58232-C12D-4BB8-8210-9081A14C4EFD}" dt="2023-11-17T12:20:17.004" v="205" actId="20577"/>
          <ac:spMkLst>
            <pc:docMk/>
            <pc:sldMk cId="2602970901" sldId="1563"/>
            <ac:spMk id="3" creationId="{2838986F-514D-9791-905B-F2342072AE47}"/>
          </ac:spMkLst>
        </pc:spChg>
      </pc:sldChg>
      <pc:sldChg chg="del">
        <pc:chgData name="Osku Torro (TAU)" userId="ac517ed5-4a34-450c-9215-f3c350c182f6" providerId="ADAL" clId="{4FD58232-C12D-4BB8-8210-9081A14C4EFD}" dt="2023-11-17T12:05:33.257" v="2" actId="47"/>
        <pc:sldMkLst>
          <pc:docMk/>
          <pc:sldMk cId="3369881378" sldId="1563"/>
        </pc:sldMkLst>
      </pc:sldChg>
      <pc:sldChg chg="addSp del delDesignElem">
        <pc:chgData name="Osku Torro (TAU)" userId="ac517ed5-4a34-450c-9215-f3c350c182f6" providerId="ADAL" clId="{4FD58232-C12D-4BB8-8210-9081A14C4EFD}" dt="2023-11-17T12:11:35.658" v="26"/>
        <pc:sldMkLst>
          <pc:docMk/>
          <pc:sldMk cId="4260999075" sldId="1563"/>
        </pc:sldMkLst>
        <pc:spChg chg="add">
          <ac:chgData name="Osku Torro (TAU)" userId="ac517ed5-4a34-450c-9215-f3c350c182f6" providerId="ADAL" clId="{4FD58232-C12D-4BB8-8210-9081A14C4EFD}" dt="2023-11-17T12:11:35.658" v="26"/>
          <ac:spMkLst>
            <pc:docMk/>
            <pc:sldMk cId="4260999075" sldId="1563"/>
            <ac:spMk id="10" creationId="{C0763A76-9F1C-4FC5-82B7-DD475DA461B2}"/>
          </ac:spMkLst>
        </pc:spChg>
        <pc:spChg chg="add">
          <ac:chgData name="Osku Torro (TAU)" userId="ac517ed5-4a34-450c-9215-f3c350c182f6" providerId="ADAL" clId="{4FD58232-C12D-4BB8-8210-9081A14C4EFD}" dt="2023-11-17T12:11:35.658" v="26"/>
          <ac:spMkLst>
            <pc:docMk/>
            <pc:sldMk cId="4260999075" sldId="1563"/>
            <ac:spMk id="12" creationId="{E81BF4F6-F2CF-4984-9D14-D6966D92F99F}"/>
          </ac:spMkLst>
        </pc:spChg>
      </pc:sldChg>
      <pc:sldChg chg="modSp mod ord">
        <pc:chgData name="Osku Torro (TAU)" userId="ac517ed5-4a34-450c-9215-f3c350c182f6" providerId="ADAL" clId="{4FD58232-C12D-4BB8-8210-9081A14C4EFD}" dt="2023-11-19T18:11:37.304" v="4443" actId="27636"/>
        <pc:sldMkLst>
          <pc:docMk/>
          <pc:sldMk cId="603762666" sldId="1564"/>
        </pc:sldMkLst>
        <pc:spChg chg="mod">
          <ac:chgData name="Osku Torro (TAU)" userId="ac517ed5-4a34-450c-9215-f3c350c182f6" providerId="ADAL" clId="{4FD58232-C12D-4BB8-8210-9081A14C4EFD}" dt="2023-11-19T18:02:47.480" v="4098" actId="20577"/>
          <ac:spMkLst>
            <pc:docMk/>
            <pc:sldMk cId="603762666" sldId="1564"/>
            <ac:spMk id="2" creationId="{DDC23B41-6243-7DFE-6102-59A1D7DE130F}"/>
          </ac:spMkLst>
        </pc:spChg>
        <pc:spChg chg="mod">
          <ac:chgData name="Osku Torro (TAU)" userId="ac517ed5-4a34-450c-9215-f3c350c182f6" providerId="ADAL" clId="{4FD58232-C12D-4BB8-8210-9081A14C4EFD}" dt="2023-11-19T18:11:37.304" v="4443" actId="27636"/>
          <ac:spMkLst>
            <pc:docMk/>
            <pc:sldMk cId="603762666" sldId="1564"/>
            <ac:spMk id="3" creationId="{2838986F-514D-9791-905B-F2342072AE4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AE6F5-F579-4E24-A84E-020B9E8CCCD9}" type="datetimeFigureOut">
              <a:rPr lang="fi-FI" smtClean="0"/>
              <a:t>19.11.2023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D584E-0033-4200-AB92-603DE06A8B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254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D584E-0033-4200-AB92-603DE06A8BFE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1104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D584E-0033-4200-AB92-603DE06A8BFE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6116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D584E-0033-4200-AB92-603DE06A8BFE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574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dirty="0"/>
              <a:t>MOOREN LAKI:</a:t>
            </a:r>
            <a:r>
              <a:rPr lang="fi-FI" dirty="0"/>
              <a:t> TRANSISTORIEN MÄÄRÄ JA LASKENTATEHO TUPLAANTUVAT KAHDEN VUODEN VÄLEIN</a:t>
            </a:r>
          </a:p>
          <a:p>
            <a:r>
              <a:rPr lang="fi-FI" b="1" dirty="0"/>
              <a:t>EVOLUUTIO:</a:t>
            </a:r>
            <a:r>
              <a:rPr lang="fi-FI" dirty="0"/>
              <a:t> MALLIT KILPAILEVAT KESKENÄÄN, ESIM. GAN ARKKITEHTUURISSA NEUROVERKOT OPPIVAT TOISILTAAN</a:t>
            </a:r>
          </a:p>
          <a:p>
            <a:endParaRPr lang="fi-FI" dirty="0"/>
          </a:p>
          <a:p>
            <a:r>
              <a:rPr lang="fi-FI" dirty="0"/>
              <a:t>PYSTYTÄÄN KÄSITTELEMÄÄN YHÄ SUUREMPIA DATASETTEJÄ</a:t>
            </a:r>
          </a:p>
          <a:p>
            <a:endParaRPr lang="fi-FI" dirty="0"/>
          </a:p>
          <a:p>
            <a:r>
              <a:rPr lang="fi-FI" dirty="0"/>
              <a:t>MALLIEN KEHITYS: KEHITTÄJÄT EIVÄT ITSE TIEDÄ MIHIN NE PYSTYVÄT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D584E-0033-4200-AB92-603DE06A8BFE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2504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54821-4E87-3428-546B-F54084CDC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6E2C54-D601-04AA-3F6D-E7A104D0D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B5B50-5D08-EDDB-6F4C-D54F997BF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A715-F7F5-4862-8B97-84C5FC7E8527}" type="datetimeFigureOut">
              <a:rPr lang="fi-FI" smtClean="0"/>
              <a:t>19.11.2023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1C4B9-7541-1900-878D-947EB3C3F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E7AD5-2C05-D599-8656-82DF135FE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0415D-38B7-43D1-A1FE-1C17004A25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0447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3654D-BE90-151E-D038-F6E158044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29C089-18D0-D482-0EA7-FE4A9D8F7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B91A8-FE60-A8D6-4D3B-1D0A81ABB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A715-F7F5-4862-8B97-84C5FC7E8527}" type="datetimeFigureOut">
              <a:rPr lang="fi-FI" smtClean="0"/>
              <a:t>19.11.2023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141C0-8019-20AC-27B2-42A82FF8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0F09E-D1B4-20C6-FDA7-3D92DC2E5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0415D-38B7-43D1-A1FE-1C17004A25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2311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18B3D3-19F1-EB0D-B317-CFDC0D25F6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8EFEED-02B7-A18C-FDF9-509BF8EBD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29401-90CF-EBB1-5469-E1F7AE38D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A715-F7F5-4862-8B97-84C5FC7E8527}" type="datetimeFigureOut">
              <a:rPr lang="fi-FI" smtClean="0"/>
              <a:t>19.11.2023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24295-5A5A-4E8F-27A9-95BA91163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5757E-12E4-9B2B-1BC2-E29D118E2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0415D-38B7-43D1-A1FE-1C17004A25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755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1D83-06D0-0BBC-4A41-79E6A5F6F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C36FF-7E2E-3B7B-FCC6-A2731465E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197BB-638F-A8FF-2C4F-7C7816A1D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A715-F7F5-4862-8B97-84C5FC7E8527}" type="datetimeFigureOut">
              <a:rPr lang="fi-FI" smtClean="0"/>
              <a:t>19.11.2023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67F75-F4C4-8773-68A6-048115BB3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2A13F-A084-0B38-5F43-4584FFD03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0415D-38B7-43D1-A1FE-1C17004A25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422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4FA3B-7BC1-216D-5A0E-8F926D70B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6C73C-9498-58A1-6927-1B8413266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AD5A1-18BF-F742-0F44-9A84C89B3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A715-F7F5-4862-8B97-84C5FC7E8527}" type="datetimeFigureOut">
              <a:rPr lang="fi-FI" smtClean="0"/>
              <a:t>19.11.2023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6E6D6-C04D-8F4A-12DE-BEFAEF981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AA1B6-6939-171A-E847-93CE4992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0415D-38B7-43D1-A1FE-1C17004A25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3033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0EA09-064A-6633-A1C8-6AC89B461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AA5A4-6CF4-93F7-E996-C79E26EB2C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A03A2-5794-B379-5231-5F90B5A94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BF49FF-BE61-F959-4FF0-0DBB59981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A715-F7F5-4862-8B97-84C5FC7E8527}" type="datetimeFigureOut">
              <a:rPr lang="fi-FI" smtClean="0"/>
              <a:t>19.11.2023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F0B3A-114F-8A5F-AAA1-37412593E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784691-DD07-60E2-0219-EB083C93C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0415D-38B7-43D1-A1FE-1C17004A25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5517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7FB4D-8B59-C771-4195-E755EE20B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13492-9117-F073-6B08-DFA0CC270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922A67-B18C-343B-14DD-29B6A9F14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1130DB-BCF2-355C-CAE1-71F9856E40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49502-8483-ADB3-3755-07D727718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FF31AE-7FF2-BA85-D1DC-C1A190C71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A715-F7F5-4862-8B97-84C5FC7E8527}" type="datetimeFigureOut">
              <a:rPr lang="fi-FI" smtClean="0"/>
              <a:t>19.11.2023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E9C962-6F06-AD8C-0474-36C54F6EA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631E99-8B71-8E84-B92A-4EC3272CD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0415D-38B7-43D1-A1FE-1C17004A25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98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39F5-DC14-DA20-0F8D-3519B5BD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727335-5619-036F-5BE7-26022D108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A715-F7F5-4862-8B97-84C5FC7E8527}" type="datetimeFigureOut">
              <a:rPr lang="fi-FI" smtClean="0"/>
              <a:t>19.11.2023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10D7E-A9BC-A015-B6CD-270E3D358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ECA7C-4211-29AA-467C-5B21973BF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0415D-38B7-43D1-A1FE-1C17004A25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2446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F9FE1D-E1E9-2F24-AC5D-148152D5E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A715-F7F5-4862-8B97-84C5FC7E8527}" type="datetimeFigureOut">
              <a:rPr lang="fi-FI" smtClean="0"/>
              <a:t>19.11.2023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63AFC-1E15-AB6B-7824-C3F11E204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86B93-9176-4B0C-0D28-39EAE73BA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0415D-38B7-43D1-A1FE-1C17004A25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425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BA3AD-4877-A24C-46FA-A87EC5A00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F720F-DE50-8F5D-FF14-BBBBB4E92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8038BD-3ACC-D5D1-59AE-F19D2BEA1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FE451C-91CD-C6F8-2B12-B7791FD74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A715-F7F5-4862-8B97-84C5FC7E8527}" type="datetimeFigureOut">
              <a:rPr lang="fi-FI" smtClean="0"/>
              <a:t>19.11.2023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C0DFC4-B727-6029-789D-56D068BC2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15FE8-E7D1-BB66-AB7C-9FC46AD48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0415D-38B7-43D1-A1FE-1C17004A25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829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5E529-C04B-7D02-E938-D6D1B7A17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B0FD1E-BF86-C03D-3FE8-54CCBEB202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FD7902-B1B8-7E98-C50D-46CBF170E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B144B-8AF2-3410-E16C-4F965D7D9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BA715-F7F5-4862-8B97-84C5FC7E8527}" type="datetimeFigureOut">
              <a:rPr lang="fi-FI" smtClean="0"/>
              <a:t>19.11.2023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D34F2-EA29-0FD4-690D-E05672563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12727-3126-88C4-2C87-F9A9D0651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0415D-38B7-43D1-A1FE-1C17004A25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4391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AF5639-1363-0E3B-258C-51EA90C67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E68B7-D32B-63EC-0755-EB5E76BF0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D83D7-3FFF-2E7F-9180-9B4AA8408B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BA715-F7F5-4862-8B97-84C5FC7E8527}" type="datetimeFigureOut">
              <a:rPr lang="fi-FI" smtClean="0"/>
              <a:t>19.11.2023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187EB-B4DF-2093-E88C-EF2CDE0563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3B3FB-EA0B-79B9-E2A8-C41B04F37D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0415D-38B7-43D1-A1FE-1C17004A25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778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iaec2023.exordo.com/programme/presentation/22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egment-anything.com/demo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TimSweeneyEpic/status/1646645582583267328" TargetMode="Externa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 holding a virtual screen&#10;&#10;Description automatically generated">
            <a:extLst>
              <a:ext uri="{FF2B5EF4-FFF2-40B4-BE49-F238E27FC236}">
                <a16:creationId xmlns:a16="http://schemas.microsoft.com/office/drawing/2014/main" id="{98D7A73B-4800-AD16-4903-013ACFDA8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1" r="23396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D8B0CE-4696-6F09-5CF4-FA4F9A6A4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365125"/>
            <a:ext cx="5251316" cy="16276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Tekoälyn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hyödyntäminen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kiinteistö</a:t>
            </a:r>
            <a:r>
              <a:rPr lang="en-US" sz="3400" dirty="0">
                <a:solidFill>
                  <a:srgbClr val="FFFFFF"/>
                </a:solidFill>
              </a:rPr>
              <a:t>- ja </a:t>
            </a:r>
            <a:r>
              <a:rPr lang="en-US" sz="3400" dirty="0" err="1">
                <a:solidFill>
                  <a:srgbClr val="FFFFFF"/>
                </a:solidFill>
              </a:rPr>
              <a:t>rakennusalalla</a:t>
            </a: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58430-19EB-E18B-C8DC-983D2A815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219785"/>
            <a:ext cx="4619621" cy="3957178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 dirty="0">
                <a:solidFill>
                  <a:srgbClr val="FFFFFF"/>
                </a:solidFill>
              </a:rPr>
              <a:t>Osku Torro</a:t>
            </a:r>
          </a:p>
          <a:p>
            <a:pPr algn="l"/>
            <a:r>
              <a:rPr lang="en-US" sz="2000" dirty="0">
                <a:solidFill>
                  <a:srgbClr val="FFFFFF"/>
                </a:solidFill>
              </a:rPr>
              <a:t>osku.torro@tuni.fi</a:t>
            </a:r>
          </a:p>
          <a:p>
            <a:pPr algn="l"/>
            <a:r>
              <a:rPr lang="en-US" sz="2000" dirty="0" err="1">
                <a:solidFill>
                  <a:srgbClr val="FFFFFF"/>
                </a:solidFill>
              </a:rPr>
              <a:t>Tutkijatohtori</a:t>
            </a:r>
            <a:endParaRPr lang="en-US" sz="2000" dirty="0">
              <a:solidFill>
                <a:srgbClr val="FFFFFF"/>
              </a:solidFill>
            </a:endParaRPr>
          </a:p>
          <a:p>
            <a:pPr algn="l"/>
            <a:r>
              <a:rPr lang="en-US" sz="2000" dirty="0" err="1">
                <a:solidFill>
                  <a:srgbClr val="FFFFFF"/>
                </a:solidFill>
              </a:rPr>
              <a:t>Tietojohtaminen</a:t>
            </a:r>
            <a:endParaRPr lang="en-US" sz="2000" dirty="0">
              <a:solidFill>
                <a:srgbClr val="FFFFFF"/>
              </a:solidFill>
            </a:endParaRPr>
          </a:p>
          <a:p>
            <a:pPr algn="l"/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4" descr="A statue of a person with gears&#10;&#10;Description automatically generated">
            <a:extLst>
              <a:ext uri="{FF2B5EF4-FFF2-40B4-BE49-F238E27FC236}">
                <a16:creationId xmlns:a16="http://schemas.microsoft.com/office/drawing/2014/main" id="{9C18285D-4E0A-B04F-56B5-2C13FC09A7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2" r="1152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E533F9-2F0E-00A7-5C2A-4F20ECA7E9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453" y="3944316"/>
            <a:ext cx="2273201" cy="70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02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2A2BF8-9650-0A11-B611-6808DC7CB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467" y="1397120"/>
            <a:ext cx="4707671" cy="1225650"/>
          </a:xfrm>
        </p:spPr>
        <p:txBody>
          <a:bodyPr anchor="b">
            <a:normAutofit/>
          </a:bodyPr>
          <a:lstStyle/>
          <a:p>
            <a:r>
              <a:rPr lang="fi-FI" sz="3800" dirty="0">
                <a:solidFill>
                  <a:schemeClr val="bg1"/>
                </a:solidFill>
              </a:rPr>
              <a:t>Kolme merkittävää tekoälyn muotoa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ADC43-3951-EEB1-EEDC-7C96391B6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467" y="2891752"/>
            <a:ext cx="4707671" cy="2334517"/>
          </a:xfrm>
        </p:spPr>
        <p:txBody>
          <a:bodyPr>
            <a:norm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Kielimallit (esim. ChatGPT)</a:t>
            </a:r>
          </a:p>
          <a:p>
            <a:r>
              <a:rPr lang="fi-FI" sz="2000" dirty="0">
                <a:solidFill>
                  <a:schemeClr val="bg1"/>
                </a:solidFill>
              </a:rPr>
              <a:t>Kuvien, videoiden ja 3D-sisällön tuotanto</a:t>
            </a:r>
          </a:p>
          <a:p>
            <a:r>
              <a:rPr lang="fi-FI" sz="2000" dirty="0">
                <a:solidFill>
                  <a:schemeClr val="bg1"/>
                </a:solidFill>
              </a:rPr>
              <a:t>Konenäkö</a:t>
            </a:r>
          </a:p>
        </p:txBody>
      </p:sp>
      <p:pic>
        <p:nvPicPr>
          <p:cNvPr id="5" name="Picture 4" descr="A group of vertical banners with different shapes and colors&#10;&#10;Description automatically generated">
            <a:extLst>
              <a:ext uri="{FF2B5EF4-FFF2-40B4-BE49-F238E27FC236}">
                <a16:creationId xmlns:a16="http://schemas.microsoft.com/office/drawing/2014/main" id="{A9C1FA29-90D2-CEEF-C667-70B97D689B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200"/>
          <a:stretch/>
        </p:blipFill>
        <p:spPr>
          <a:xfrm>
            <a:off x="6735467" y="977900"/>
            <a:ext cx="5037433" cy="482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1F2F60-14E3-4196-B7CE-175E46F04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596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299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92A126-5499-E118-2EF3-64B2CA96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1067209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Kielimallit</a:t>
            </a:r>
          </a:p>
        </p:txBody>
      </p:sp>
      <p:pic>
        <p:nvPicPr>
          <p:cNvPr id="5" name="Picture 4" descr="A group of people standing around a computer tower&#10;&#10;Description automatically generated">
            <a:extLst>
              <a:ext uri="{FF2B5EF4-FFF2-40B4-BE49-F238E27FC236}">
                <a16:creationId xmlns:a16="http://schemas.microsoft.com/office/drawing/2014/main" id="{B3BAE339-103A-B8DA-8296-EC7842E3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68B3F-D730-8626-B5C5-9D3384EB9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>
            <a:normAutofit lnSpcReduction="10000"/>
          </a:bodyPr>
          <a:lstStyle/>
          <a:p>
            <a:r>
              <a:rPr lang="fi-FI" sz="1800" dirty="0">
                <a:solidFill>
                  <a:schemeClr val="bg1"/>
                </a:solidFill>
              </a:rPr>
              <a:t>Luonnollinen kieli minkä tahansa tiedon/datan käyttöliittymänä</a:t>
            </a:r>
          </a:p>
          <a:p>
            <a:r>
              <a:rPr lang="fi-FI" sz="1800" dirty="0">
                <a:solidFill>
                  <a:schemeClr val="bg1"/>
                </a:solidFill>
              </a:rPr>
              <a:t>Käyttäjien avustaminen chatbottien ja virtuaaliassistenttien avulla</a:t>
            </a:r>
          </a:p>
          <a:p>
            <a:r>
              <a:rPr lang="fi-FI" sz="1800" dirty="0">
                <a:solidFill>
                  <a:schemeClr val="bg1"/>
                </a:solidFill>
              </a:rPr>
              <a:t>Tietojen analysoiminen, poiminta, järjestäminen ja tiivistäminen (esim. tekniset dokumentit ja raportit)</a:t>
            </a:r>
          </a:p>
          <a:p>
            <a:r>
              <a:rPr lang="fi-FI" sz="1800" dirty="0">
                <a:solidFill>
                  <a:schemeClr val="bg1"/>
                </a:solidFill>
              </a:rPr>
              <a:t>Sentimenttianalyysi (esim. kaavoitus, kuntalaispalaute)</a:t>
            </a:r>
          </a:p>
          <a:p>
            <a:r>
              <a:rPr lang="fi-FI" sz="1800" dirty="0">
                <a:solidFill>
                  <a:schemeClr val="bg1"/>
                </a:solidFill>
              </a:rPr>
              <a:t>Ihmisen ja koneen välisen kommunikaation parantaminen (esim. huolto-ohjeet)</a:t>
            </a:r>
          </a:p>
          <a:p>
            <a:r>
              <a:rPr lang="fi-FI" sz="1800" dirty="0">
                <a:solidFill>
                  <a:schemeClr val="bg1"/>
                </a:solidFill>
              </a:rPr>
              <a:t>Kiinteistö- ja rakennusalalle uniikit käyttökohteet: esim. kielimalli </a:t>
            </a:r>
            <a:r>
              <a:rPr lang="fi-FI" sz="1800" dirty="0" err="1">
                <a:solidFill>
                  <a:schemeClr val="bg1"/>
                </a:solidFill>
              </a:rPr>
              <a:t>BIM:n</a:t>
            </a:r>
            <a:r>
              <a:rPr lang="fi-FI" sz="1800" dirty="0">
                <a:solidFill>
                  <a:schemeClr val="bg1"/>
                </a:solidFill>
              </a:rPr>
              <a:t> käyttöliittymänä? </a:t>
            </a:r>
          </a:p>
          <a:p>
            <a:pPr marL="0" indent="0">
              <a:buNone/>
            </a:pPr>
            <a:endParaRPr lang="fi-FI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i-FI" sz="1800" dirty="0">
                <a:solidFill>
                  <a:schemeClr val="bg1"/>
                </a:solidFill>
                <a:hlinkClick r:id="rId3"/>
              </a:rPr>
              <a:t>https://aiaec2023.exordo.com/programme/presentation/22</a:t>
            </a:r>
            <a:endParaRPr lang="fi-FI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i-FI" sz="15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i-FI" sz="1500" dirty="0">
              <a:solidFill>
                <a:schemeClr val="bg1"/>
              </a:solidFill>
            </a:endParaRPr>
          </a:p>
        </p:txBody>
      </p:sp>
      <p:grpSp>
        <p:nvGrpSpPr>
          <p:cNvPr id="16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5562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4A6F0-AAFB-72A1-1786-19C04D638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99" y="1128094"/>
            <a:ext cx="3670005" cy="913888"/>
          </a:xfrm>
        </p:spPr>
        <p:txBody>
          <a:bodyPr anchor="t">
            <a:noAutofit/>
          </a:bodyPr>
          <a:lstStyle/>
          <a:p>
            <a:r>
              <a:rPr lang="fi-FI" sz="3200" dirty="0"/>
              <a:t>Kuvien, videoiden ja 3D-sisällön tuotanto</a:t>
            </a:r>
            <a:endParaRPr lang="fi-FI" sz="2800" dirty="0"/>
          </a:p>
        </p:txBody>
      </p:sp>
      <p:pic>
        <p:nvPicPr>
          <p:cNvPr id="6" name="Picture 5" descr="A group of people around a table with a robot&#10;&#10;Description automatically generated">
            <a:extLst>
              <a:ext uri="{FF2B5EF4-FFF2-40B4-BE49-F238E27FC236}">
                <a16:creationId xmlns:a16="http://schemas.microsoft.com/office/drawing/2014/main" id="{792647E0-3F16-D9A0-3639-5384129434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r="18203" b="1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BD4A9-7F03-538D-2B8E-4CD2251C5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9390" y="2545421"/>
            <a:ext cx="3434180" cy="3599019"/>
          </a:xfrm>
        </p:spPr>
        <p:txBody>
          <a:bodyPr>
            <a:normAutofit/>
          </a:bodyPr>
          <a:lstStyle/>
          <a:p>
            <a:r>
              <a:rPr lang="fi-FI" sz="1700" dirty="0"/>
              <a:t>Diffuusio- ja GAN-mallit: esim. konseptisuunnitelmat, visualisoinnit, parametrinen suunnittelu </a:t>
            </a:r>
          </a:p>
          <a:p>
            <a:r>
              <a:rPr lang="fi-FI" sz="1700" dirty="0"/>
              <a:t>Generatiivisten mallien tuottama kuvanlaatu lähenee fotorealismia: kuvat -&gt; videot -&gt; 3D-sisällöt</a:t>
            </a:r>
          </a:p>
          <a:p>
            <a:r>
              <a:rPr lang="fi-FI" sz="1700" dirty="0"/>
              <a:t>Yhdistetään kielimalliin -&gt; voidaan luoda kuvia tekstisyötteillä (esim. ChatGPT + DALL-E)</a:t>
            </a:r>
          </a:p>
          <a:p>
            <a:r>
              <a:rPr lang="fi-FI" sz="1700" dirty="0" err="1"/>
              <a:t>NeRF</a:t>
            </a:r>
            <a:r>
              <a:rPr lang="fi-FI" sz="1700" dirty="0"/>
              <a:t>-mallit ja </a:t>
            </a:r>
            <a:r>
              <a:rPr lang="fi-FI" sz="1700" dirty="0" err="1"/>
              <a:t>Gaussian</a:t>
            </a:r>
            <a:r>
              <a:rPr lang="fi-FI" sz="1700" dirty="0"/>
              <a:t> </a:t>
            </a:r>
            <a:r>
              <a:rPr lang="fi-FI" sz="1700" dirty="0" err="1"/>
              <a:t>splatting</a:t>
            </a:r>
            <a:r>
              <a:rPr lang="fi-FI" sz="1700" dirty="0"/>
              <a:t>: realististen 3D-mallien luominen kuvista ja videoista</a:t>
            </a:r>
          </a:p>
          <a:p>
            <a:endParaRPr lang="fi-FI" sz="1700" dirty="0"/>
          </a:p>
        </p:txBody>
      </p:sp>
    </p:spTree>
    <p:extLst>
      <p:ext uri="{BB962C8B-B14F-4D97-AF65-F5344CB8AC3E}">
        <p14:creationId xmlns:p14="http://schemas.microsoft.com/office/powerpoint/2010/main" val="3331030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0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7803386D-8EC0-490A-9296-FAFCF1AD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14">
            <a:extLst>
              <a:ext uri="{FF2B5EF4-FFF2-40B4-BE49-F238E27FC236}">
                <a16:creationId xmlns:a16="http://schemas.microsoft.com/office/drawing/2014/main" id="{C4720EDA-E218-43A9-8817-08F09F4DB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7" name="Rectangle 16">
            <a:extLst>
              <a:ext uri="{FF2B5EF4-FFF2-40B4-BE49-F238E27FC236}">
                <a16:creationId xmlns:a16="http://schemas.microsoft.com/office/drawing/2014/main" id="{D87C4F29-0DC4-4901-A2FD-7C88889E6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E6A781BA-2341-444F-811D-870633C4F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84325-D143-BFDA-5167-CD671A0BC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10"/>
            <a:ext cx="4804659" cy="2228759"/>
          </a:xfrm>
        </p:spPr>
        <p:txBody>
          <a:bodyPr anchor="b">
            <a:normAutofit/>
          </a:bodyPr>
          <a:lstStyle/>
          <a:p>
            <a:r>
              <a:rPr lang="fi-FI" sz="4800" dirty="0"/>
              <a:t>Konenäkö: esim. SAM (</a:t>
            </a:r>
            <a:r>
              <a:rPr lang="fi-FI" sz="4800" dirty="0" err="1"/>
              <a:t>Segment</a:t>
            </a:r>
            <a:r>
              <a:rPr lang="fi-FI" sz="4800" dirty="0"/>
              <a:t> </a:t>
            </a:r>
            <a:r>
              <a:rPr lang="fi-FI" sz="4800" dirty="0" err="1"/>
              <a:t>Anything</a:t>
            </a:r>
            <a:r>
              <a:rPr lang="fi-FI" sz="4800" dirty="0"/>
              <a:t> </a:t>
            </a:r>
            <a:r>
              <a:rPr lang="fi-FI" sz="4800" dirty="0" err="1"/>
              <a:t>Model</a:t>
            </a:r>
            <a:r>
              <a:rPr lang="fi-FI" sz="48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F1B2E-B94E-001A-CB37-2A6A43C73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5" y="2959729"/>
            <a:ext cx="4804659" cy="3341075"/>
          </a:xfrm>
        </p:spPr>
        <p:txBody>
          <a:bodyPr anchor="t">
            <a:normAutofit/>
          </a:bodyPr>
          <a:lstStyle/>
          <a:p>
            <a:r>
              <a:rPr lang="fi-FI" sz="1800"/>
              <a:t>Segmentoi kuvasta melkein mikä tahansa</a:t>
            </a:r>
          </a:p>
          <a:p>
            <a:r>
              <a:rPr lang="fi-FI" sz="1800"/>
              <a:t>Malli tuottaa pisteitä, laatikoita, tekstiä tai muuta tietoa, joka osoittaa, mitä kuvassa segmentoidaan.</a:t>
            </a:r>
          </a:p>
          <a:p>
            <a:r>
              <a:rPr lang="fi-FI" sz="1800"/>
              <a:t>Käyttötapaukset: laadunvalvonta, tehtäväopastus, vaaran havaitseminen, interaktiiviset käsikirjat...</a:t>
            </a:r>
            <a:endParaRPr lang="en-US" sz="1800"/>
          </a:p>
          <a:p>
            <a:r>
              <a:rPr lang="fi-FI" sz="1800">
                <a:hlinkClick r:id="rId3"/>
              </a:rPr>
              <a:t>https://segment-anything.com/demo</a:t>
            </a:r>
            <a:endParaRPr lang="fi-FI" sz="1800"/>
          </a:p>
          <a:p>
            <a:pPr marL="0" indent="0">
              <a:buNone/>
            </a:pPr>
            <a:endParaRPr lang="fi-FI" sz="1800"/>
          </a:p>
          <a:p>
            <a:endParaRPr lang="fi-FI" sz="1800"/>
          </a:p>
        </p:txBody>
      </p:sp>
      <p:pic>
        <p:nvPicPr>
          <p:cNvPr id="5" name="Picture 4" descr="A diagram of a model of a cat&#10;&#10;Description automatically generated with low confidence">
            <a:extLst>
              <a:ext uri="{FF2B5EF4-FFF2-40B4-BE49-F238E27FC236}">
                <a16:creationId xmlns:a16="http://schemas.microsoft.com/office/drawing/2014/main" id="{57FBB51D-0D9E-DE2A-8352-75912F07ED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0" r="1" b="10928"/>
          <a:stretch/>
        </p:blipFill>
        <p:spPr>
          <a:xfrm>
            <a:off x="6381684" y="231617"/>
            <a:ext cx="5093140" cy="3171420"/>
          </a:xfrm>
          <a:prstGeom prst="rect">
            <a:avLst/>
          </a:prstGeom>
        </p:spPr>
      </p:pic>
      <p:pic>
        <p:nvPicPr>
          <p:cNvPr id="6" name="Picture 5" descr="The cockpit of an airplane&#10;&#10;Description automatically generated">
            <a:extLst>
              <a:ext uri="{FF2B5EF4-FFF2-40B4-BE49-F238E27FC236}">
                <a16:creationId xmlns:a16="http://schemas.microsoft.com/office/drawing/2014/main" id="{B612EF01-790B-BA5A-4208-2530B59C23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715"/>
          <a:stretch/>
        </p:blipFill>
        <p:spPr>
          <a:xfrm>
            <a:off x="6381684" y="3514863"/>
            <a:ext cx="5093140" cy="317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35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84325-D143-BFDA-5167-CD671A0BC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anchor="t">
            <a:noAutofit/>
          </a:bodyPr>
          <a:lstStyle/>
          <a:p>
            <a:r>
              <a:rPr lang="fi-FI" sz="3200" dirty="0">
                <a:solidFill>
                  <a:schemeClr val="bg1"/>
                </a:solidFill>
              </a:rPr>
              <a:t>Mallit keskustelevat keskenään: esim. Kielimalli + konenäkö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F1B2E-B94E-001A-CB37-2A6A43C73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46400"/>
            <a:ext cx="4394200" cy="2454300"/>
          </a:xfrm>
        </p:spPr>
        <p:txBody>
          <a:bodyPr>
            <a:normAutofit/>
          </a:bodyPr>
          <a:lstStyle/>
          <a:p>
            <a:r>
              <a:rPr lang="fi-FI" sz="1700" b="1" dirty="0">
                <a:solidFill>
                  <a:schemeClr val="bg1">
                    <a:alpha val="80000"/>
                  </a:schemeClr>
                </a:solidFill>
              </a:rPr>
              <a:t>Kielimalli</a:t>
            </a:r>
            <a:r>
              <a:rPr lang="fi-FI" sz="1700" dirty="0">
                <a:solidFill>
                  <a:schemeClr val="bg1">
                    <a:alpha val="80000"/>
                  </a:schemeClr>
                </a:solidFill>
              </a:rPr>
              <a:t> analysoi tekstidataa (esim. laitteen manuaali)</a:t>
            </a:r>
          </a:p>
          <a:p>
            <a:r>
              <a:rPr lang="fi-FI" sz="1700" b="1" dirty="0">
                <a:solidFill>
                  <a:schemeClr val="bg1">
                    <a:alpha val="80000"/>
                  </a:schemeClr>
                </a:solidFill>
              </a:rPr>
              <a:t>Konenäkö</a:t>
            </a:r>
            <a:r>
              <a:rPr lang="fi-FI" sz="1700" dirty="0">
                <a:solidFill>
                  <a:schemeClr val="bg1">
                    <a:alpha val="80000"/>
                  </a:schemeClr>
                </a:solidFill>
              </a:rPr>
              <a:t> antaa tiedolle kontekstin fyysisestä maailmasta (esim. laitteen osat)</a:t>
            </a:r>
          </a:p>
          <a:p>
            <a:r>
              <a:rPr lang="fi-FI" sz="1700" b="1" dirty="0">
                <a:solidFill>
                  <a:schemeClr val="bg1">
                    <a:alpha val="80000"/>
                  </a:schemeClr>
                </a:solidFill>
              </a:rPr>
              <a:t>Tekoälyn avustamia työnkulkuja</a:t>
            </a:r>
            <a:r>
              <a:rPr lang="fi-FI" sz="1700" dirty="0">
                <a:solidFill>
                  <a:schemeClr val="bg1">
                    <a:alpha val="80000"/>
                  </a:schemeClr>
                </a:solidFill>
              </a:rPr>
              <a:t> eri teollisuuden aloille (esim. operatiivinen tuki, laitteiden huolto-ohjeet, lisätyn todellisuuden (AR) sovellukset)</a:t>
            </a:r>
          </a:p>
          <a:p>
            <a:pPr marL="0" indent="0">
              <a:buNone/>
            </a:pPr>
            <a:endParaRPr lang="fi-FI" sz="1700" dirty="0">
              <a:solidFill>
                <a:schemeClr val="bg1">
                  <a:alpha val="80000"/>
                </a:schemeClr>
              </a:solidFill>
            </a:endParaRPr>
          </a:p>
          <a:p>
            <a:endParaRPr lang="fi-FI" sz="17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Hands holding a tablet with a machine in the background&#10;&#10;Description automatically generated">
            <a:extLst>
              <a:ext uri="{FF2B5EF4-FFF2-40B4-BE49-F238E27FC236}">
                <a16:creationId xmlns:a16="http://schemas.microsoft.com/office/drawing/2014/main" id="{5F7E9EAD-5799-428F-314B-FE31AB08B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229" y="3397759"/>
            <a:ext cx="4978971" cy="3311016"/>
          </a:xfrm>
          <a:prstGeom prst="rect">
            <a:avLst/>
          </a:prstGeom>
        </p:spPr>
      </p:pic>
      <p:pic>
        <p:nvPicPr>
          <p:cNvPr id="10" name="Picture 9" descr="A person holding a virtual screen&#10;&#10;Description automatically generated">
            <a:extLst>
              <a:ext uri="{FF2B5EF4-FFF2-40B4-BE49-F238E27FC236}">
                <a16:creationId xmlns:a16="http://schemas.microsoft.com/office/drawing/2014/main" id="{3453B21F-088D-2E6C-340F-3D22CF955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062" y="663952"/>
            <a:ext cx="4940138" cy="2574276"/>
          </a:xfrm>
          <a:prstGeom prst="rect">
            <a:avLst/>
          </a:prstGeom>
        </p:spPr>
      </p:pic>
      <p:sp>
        <p:nvSpPr>
          <p:cNvPr id="8" name="Arrow: Up-Down 7">
            <a:extLst>
              <a:ext uri="{FF2B5EF4-FFF2-40B4-BE49-F238E27FC236}">
                <a16:creationId xmlns:a16="http://schemas.microsoft.com/office/drawing/2014/main" id="{85B45DE7-8C73-1B31-8186-95F59CA3F2F5}"/>
              </a:ext>
            </a:extLst>
          </p:cNvPr>
          <p:cNvSpPr/>
          <p:nvPr/>
        </p:nvSpPr>
        <p:spPr>
          <a:xfrm>
            <a:off x="8835775" y="2540559"/>
            <a:ext cx="513708" cy="1777429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8040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23B41-6243-7DFE-6102-59A1D7DE1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fi-FI" sz="3700" dirty="0"/>
              <a:t>Tekoäly tietojohtamisen näkökulmasta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8986F-514D-9791-905B-F2342072A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286000"/>
            <a:ext cx="4646905" cy="4070350"/>
          </a:xfrm>
        </p:spPr>
        <p:txBody>
          <a:bodyPr anchor="ctr">
            <a:normAutofit fontScale="70000" lnSpcReduction="20000"/>
          </a:bodyPr>
          <a:lstStyle/>
          <a:p>
            <a:pPr marL="0" indent="0">
              <a:buNone/>
            </a:pPr>
            <a:r>
              <a:rPr lang="fi-FI" sz="2300" b="1" dirty="0"/>
              <a:t>Prosessien automatisointi:</a:t>
            </a:r>
            <a:r>
              <a:rPr lang="fi-FI" sz="2300" dirty="0"/>
              <a:t> </a:t>
            </a:r>
          </a:p>
          <a:p>
            <a:r>
              <a:rPr lang="fi-FI" sz="2300" dirty="0"/>
              <a:t>Digitaalisten ja fyysisten prosessien automatisointi</a:t>
            </a:r>
          </a:p>
          <a:p>
            <a:r>
              <a:rPr lang="fi-FI" sz="2300" dirty="0"/>
              <a:t>Esim. taloushallinto, varastoautomaatio, robotiikka</a:t>
            </a:r>
          </a:p>
          <a:p>
            <a:pPr marL="0" indent="0">
              <a:buNone/>
            </a:pPr>
            <a:r>
              <a:rPr lang="fi-FI" sz="2300" b="1" dirty="0"/>
              <a:t>Kognitiiviset oivallukset:</a:t>
            </a:r>
            <a:r>
              <a:rPr lang="fi-FI" sz="2300" dirty="0"/>
              <a:t> </a:t>
            </a:r>
          </a:p>
          <a:p>
            <a:r>
              <a:rPr lang="fi-FI" sz="2300" dirty="0"/>
              <a:t>Kaavojen tunnistaminen tiedoista ja niiden merkityksen tulkitseminen</a:t>
            </a:r>
          </a:p>
          <a:p>
            <a:r>
              <a:rPr lang="fi-FI" sz="2300" dirty="0"/>
              <a:t>Esim. data-analytiikka, parametrinen suunnittelu</a:t>
            </a:r>
          </a:p>
          <a:p>
            <a:pPr marL="0" indent="0">
              <a:buNone/>
            </a:pPr>
            <a:r>
              <a:rPr lang="fi-FI" sz="2300" b="1" dirty="0"/>
              <a:t>Kognitiivinen sitoutuminen:</a:t>
            </a:r>
            <a:r>
              <a:rPr lang="fi-FI" sz="2300" dirty="0"/>
              <a:t> </a:t>
            </a:r>
          </a:p>
          <a:p>
            <a:r>
              <a:rPr lang="fi-FI" sz="2300" dirty="0"/>
              <a:t>Työntekijöiden ja/tai asiakkaiden sitouttaminen käyttäen chatbotteja ja älykkäitä agentteja.</a:t>
            </a:r>
          </a:p>
          <a:p>
            <a:r>
              <a:rPr lang="fi-FI" sz="2300" dirty="0"/>
              <a:t>Esim. chatbotit asiakasrajapinnassa tai huollon tukena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600" dirty="0"/>
              <a:t>Davenport, T. H., &amp; </a:t>
            </a:r>
            <a:r>
              <a:rPr lang="en-US" sz="1600" dirty="0" err="1"/>
              <a:t>Ronanki</a:t>
            </a:r>
            <a:r>
              <a:rPr lang="en-US" sz="1600" dirty="0"/>
              <a:t>, R. (2018). Artificial intelligence for the real world. </a:t>
            </a:r>
            <a:r>
              <a:rPr lang="en-US" sz="1600" i="1" dirty="0"/>
              <a:t>Harvard business review</a:t>
            </a:r>
            <a:r>
              <a:rPr lang="en-US" sz="1600" dirty="0"/>
              <a:t>, 96(1), 108-116.</a:t>
            </a:r>
            <a:endParaRPr lang="fi-FI" sz="1400" dirty="0"/>
          </a:p>
        </p:txBody>
      </p:sp>
      <p:pic>
        <p:nvPicPr>
          <p:cNvPr id="5" name="Picture 4" descr="A group of people standing next to a large smartphone&#10;&#10;Description automatically generated">
            <a:extLst>
              <a:ext uri="{FF2B5EF4-FFF2-40B4-BE49-F238E27FC236}">
                <a16:creationId xmlns:a16="http://schemas.microsoft.com/office/drawing/2014/main" id="{98D06042-A2DD-B0A6-6F68-35E1D54CB8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5" r="26240" b="1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62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aph showing different animals and a graph&#10;&#10;Description automatically generated with medium confidence">
            <a:extLst>
              <a:ext uri="{FF2B5EF4-FFF2-40B4-BE49-F238E27FC236}">
                <a16:creationId xmlns:a16="http://schemas.microsoft.com/office/drawing/2014/main" id="{F03320DF-6675-136B-11BF-A380ACF69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7" r="1" b="627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71AFE1-FE7F-BD3F-3140-7847043A7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Tekoälyn</a:t>
            </a:r>
            <a:r>
              <a:rPr lang="en-US" sz="4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kehityksen</a:t>
            </a:r>
            <a:r>
              <a:rPr lang="en-US" sz="4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nopeus</a:t>
            </a:r>
            <a:endParaRPr lang="en-US" sz="41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BB4B29-7E7F-6417-9B9C-D7329C1F705B}"/>
              </a:ext>
            </a:extLst>
          </p:cNvPr>
          <p:cNvSpPr txBox="1"/>
          <p:nvPr/>
        </p:nvSpPr>
        <p:spPr>
          <a:xfrm>
            <a:off x="838200" y="2219785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>
                <a:solidFill>
                  <a:srgbClr val="FFFFFF"/>
                </a:solidFill>
              </a:rPr>
              <a:t>Mooren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laki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yhdistettynä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evoluutiobiologian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prosesseihin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kiihdyttää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tekoälyn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kehitystä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eksponentiaalisesti</a:t>
            </a:r>
            <a:r>
              <a:rPr lang="en-US" sz="2800" b="1" dirty="0">
                <a:solidFill>
                  <a:srgbClr val="FF0000"/>
                </a:solidFill>
              </a:rPr>
              <a:t> ja </a:t>
            </a:r>
            <a:r>
              <a:rPr lang="en-US" sz="2800" b="1" dirty="0" err="1">
                <a:solidFill>
                  <a:srgbClr val="FF0000"/>
                </a:solidFill>
              </a:rPr>
              <a:t>kumulatiivisesti</a:t>
            </a:r>
            <a:endParaRPr lang="en-US" sz="2800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7" name="Picture 16" descr="A diagram of different animals and a clock&#10;&#10;Description automatically generated with medium confidence">
            <a:extLst>
              <a:ext uri="{FF2B5EF4-FFF2-40B4-BE49-F238E27FC236}">
                <a16:creationId xmlns:a16="http://schemas.microsoft.com/office/drawing/2014/main" id="{8B435049-89F8-4879-A4F6-4B415E0AC5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3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19" name="Picture 18" descr="A close up of text&#10;&#10;Description automatically generated">
            <a:extLst>
              <a:ext uri="{FF2B5EF4-FFF2-40B4-BE49-F238E27FC236}">
                <a16:creationId xmlns:a16="http://schemas.microsoft.com/office/drawing/2014/main" id="{F22599D6-42D4-CA0C-A625-C51EB33256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48" y="5013337"/>
            <a:ext cx="6902450" cy="13906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7E46CA-8900-AE54-4DF9-4FB3F4A47198}"/>
              </a:ext>
            </a:extLst>
          </p:cNvPr>
          <p:cNvSpPr txBox="1"/>
          <p:nvPr/>
        </p:nvSpPr>
        <p:spPr>
          <a:xfrm>
            <a:off x="9196208" y="6023074"/>
            <a:ext cx="3376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Tim Sweeney, CEO, Epic Games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0695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144CE1-7DEA-3738-D16F-0634A2A89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6086" y="600471"/>
            <a:ext cx="1994735" cy="1067209"/>
          </a:xfrm>
        </p:spPr>
        <p:txBody>
          <a:bodyPr>
            <a:normAutofit/>
          </a:bodyPr>
          <a:lstStyle/>
          <a:p>
            <a:pPr algn="just"/>
            <a:r>
              <a:rPr lang="fi-FI" dirty="0">
                <a:solidFill>
                  <a:schemeClr val="bg1"/>
                </a:solidFill>
              </a:rPr>
              <a:t>KIITOS! </a:t>
            </a:r>
          </a:p>
        </p:txBody>
      </p:sp>
      <p:pic>
        <p:nvPicPr>
          <p:cNvPr id="5" name="Picture 4" descr="A couple of robots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67F11C05-B5E0-8F5B-A0FC-D97B49D1F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9AA29-1ABB-B6E3-A948-CA7A4B9B2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</a:rPr>
              <a:t>”Nykyisin kahdeksankymmentä prosenttia työajasta kuluu tekemiseen ja suorittamiseen, kun taas loput kaksikymmentä prosenttia omistetaan ajattelulle. Tekoäly kääntää tämän dynamiikan päälaelleen." </a:t>
            </a:r>
          </a:p>
          <a:p>
            <a:pPr marL="0" indent="0" algn="ctr">
              <a:buNone/>
            </a:pPr>
            <a:r>
              <a:rPr lang="fi-FI" dirty="0">
                <a:solidFill>
                  <a:schemeClr val="bg1"/>
                </a:solidFill>
              </a:rPr>
              <a:t>- </a:t>
            </a:r>
            <a:r>
              <a:rPr lang="fi-FI" dirty="0" err="1">
                <a:solidFill>
                  <a:schemeClr val="bg1"/>
                </a:solidFill>
              </a:rPr>
              <a:t>Citibank</a:t>
            </a:r>
            <a:r>
              <a:rPr lang="fi-FI" dirty="0">
                <a:solidFill>
                  <a:schemeClr val="bg1"/>
                </a:solidFill>
              </a:rPr>
              <a:t> CEO Jane Fraser</a:t>
            </a:r>
          </a:p>
        </p:txBody>
      </p:sp>
      <p:grpSp>
        <p:nvGrpSpPr>
          <p:cNvPr id="16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2361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449</Words>
  <Application>Microsoft Office PowerPoint</Application>
  <PresentationFormat>Widescreen</PresentationFormat>
  <Paragraphs>60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Tekoälyn hyödyntäminen kiinteistö- ja rakennusalalla</vt:lpstr>
      <vt:lpstr>Kolme merkittävää tekoälyn muotoa</vt:lpstr>
      <vt:lpstr>Kielimallit</vt:lpstr>
      <vt:lpstr>Kuvien, videoiden ja 3D-sisällön tuotanto</vt:lpstr>
      <vt:lpstr>Konenäkö: esim. SAM (Segment Anything Model)</vt:lpstr>
      <vt:lpstr>Mallit keskustelevat keskenään: esim. Kielimalli + konenäkö</vt:lpstr>
      <vt:lpstr>Tekoäly tietojohtamisen näkökulmasta</vt:lpstr>
      <vt:lpstr>Tekoälyn kehityksen nopeus</vt:lpstr>
      <vt:lpstr>KIITOS! </vt:lpstr>
    </vt:vector>
  </TitlesOfParts>
  <Company>Tampere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Uudet datan hyödyntämisen mahdollisuudet tekoälyn avulla</dc:title>
  <dc:creator>Osku Torro (TAU)</dc:creator>
  <cp:lastModifiedBy>Osku Torro (TAU)</cp:lastModifiedBy>
  <cp:revision>2</cp:revision>
  <dcterms:created xsi:type="dcterms:W3CDTF">2023-10-23T08:09:06Z</dcterms:created>
  <dcterms:modified xsi:type="dcterms:W3CDTF">2023-11-20T09:59:31Z</dcterms:modified>
</cp:coreProperties>
</file>